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tags/tag8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slides/slide129.xml" ContentType="application/vnd.openxmlformats-officedocument.presentationml.slide+xml"/>
  <Override PartName="/ppt/slides/slide147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tags/tag12.xml" ContentType="application/vnd.openxmlformats-officedocument.presentationml.tags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tags/tag17.xml" ContentType="application/vnd.openxmlformats-officedocument.presentationml.tags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tags/tag13.xml" ContentType="application/vnd.openxmlformats-officedocument.presentationml.tags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tags/tag2.xml" ContentType="application/vnd.openxmlformats-officedocument.presentationml.tags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Default Extension="pptx" ContentType="application/vnd.openxmlformats-officedocument.presentationml.presentation"/>
  <Override PartName="/ppt/slides/slide138.xml" ContentType="application/vnd.openxmlformats-officedocument.presentationml.slide+xml"/>
  <Override PartName="/ppt/tags/tag14.xml" ContentType="application/vnd.openxmlformats-officedocument.presentationml.tags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tags/tag10.xml" ContentType="application/vnd.openxmlformats-officedocument.presentationml.tag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tags/tag3.xml" ContentType="application/vnd.openxmlformats-officedocument.presentationml.tags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39.xml" ContentType="application/vnd.openxmlformats-officedocument.presentationml.slide+xml"/>
  <Default Extension="tiff" ContentType="image/tiff"/>
  <Override PartName="/ppt/tags/tag15.xml" ContentType="application/vnd.openxmlformats-officedocument.presentationml.tags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tags/tag11.xml" ContentType="application/vnd.openxmlformats-officedocument.presentationml.tags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37" r:id="rId2"/>
    <p:sldId id="438" r:id="rId3"/>
    <p:sldId id="257" r:id="rId4"/>
    <p:sldId id="258" r:id="rId5"/>
    <p:sldId id="259" r:id="rId6"/>
    <p:sldId id="260" r:id="rId7"/>
    <p:sldId id="261" r:id="rId8"/>
    <p:sldId id="262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290" r:id="rId22"/>
    <p:sldId id="291" r:id="rId23"/>
    <p:sldId id="292" r:id="rId24"/>
    <p:sldId id="293" r:id="rId25"/>
    <p:sldId id="294" r:id="rId26"/>
    <p:sldId id="295" r:id="rId27"/>
    <p:sldId id="296" r:id="rId28"/>
    <p:sldId id="297" r:id="rId29"/>
    <p:sldId id="298" r:id="rId30"/>
    <p:sldId id="299" r:id="rId31"/>
    <p:sldId id="263" r:id="rId32"/>
    <p:sldId id="424" r:id="rId33"/>
    <p:sldId id="425" r:id="rId34"/>
    <p:sldId id="356" r:id="rId35"/>
    <p:sldId id="357" r:id="rId36"/>
    <p:sldId id="358" r:id="rId37"/>
    <p:sldId id="359" r:id="rId38"/>
    <p:sldId id="360" r:id="rId39"/>
    <p:sldId id="361" r:id="rId40"/>
    <p:sldId id="362" r:id="rId41"/>
    <p:sldId id="363" r:id="rId42"/>
    <p:sldId id="364" r:id="rId43"/>
    <p:sldId id="365" r:id="rId44"/>
    <p:sldId id="366" r:id="rId45"/>
    <p:sldId id="367" r:id="rId46"/>
    <p:sldId id="368" r:id="rId47"/>
    <p:sldId id="369" r:id="rId48"/>
    <p:sldId id="370" r:id="rId49"/>
    <p:sldId id="371" r:id="rId50"/>
    <p:sldId id="372" r:id="rId51"/>
    <p:sldId id="373" r:id="rId52"/>
    <p:sldId id="374" r:id="rId53"/>
    <p:sldId id="375" r:id="rId54"/>
    <p:sldId id="376" r:id="rId55"/>
    <p:sldId id="377" r:id="rId56"/>
    <p:sldId id="378" r:id="rId57"/>
    <p:sldId id="379" r:id="rId58"/>
    <p:sldId id="380" r:id="rId59"/>
    <p:sldId id="381" r:id="rId60"/>
    <p:sldId id="382" r:id="rId61"/>
    <p:sldId id="383" r:id="rId62"/>
    <p:sldId id="384" r:id="rId63"/>
    <p:sldId id="385" r:id="rId64"/>
    <p:sldId id="386" r:id="rId65"/>
    <p:sldId id="387" r:id="rId66"/>
    <p:sldId id="388" r:id="rId67"/>
    <p:sldId id="389" r:id="rId68"/>
    <p:sldId id="390" r:id="rId69"/>
    <p:sldId id="391" r:id="rId70"/>
    <p:sldId id="392" r:id="rId71"/>
    <p:sldId id="393" r:id="rId72"/>
    <p:sldId id="394" r:id="rId73"/>
    <p:sldId id="395" r:id="rId74"/>
    <p:sldId id="396" r:id="rId75"/>
    <p:sldId id="397" r:id="rId76"/>
    <p:sldId id="398" r:id="rId77"/>
    <p:sldId id="399" r:id="rId78"/>
    <p:sldId id="400" r:id="rId79"/>
    <p:sldId id="401" r:id="rId80"/>
    <p:sldId id="402" r:id="rId81"/>
    <p:sldId id="403" r:id="rId82"/>
    <p:sldId id="404" r:id="rId83"/>
    <p:sldId id="405" r:id="rId84"/>
    <p:sldId id="406" r:id="rId85"/>
    <p:sldId id="407" r:id="rId86"/>
    <p:sldId id="408" r:id="rId87"/>
    <p:sldId id="409" r:id="rId88"/>
    <p:sldId id="410" r:id="rId89"/>
    <p:sldId id="411" r:id="rId90"/>
    <p:sldId id="268" r:id="rId91"/>
    <p:sldId id="269" r:id="rId92"/>
    <p:sldId id="270" r:id="rId93"/>
    <p:sldId id="426" r:id="rId94"/>
    <p:sldId id="271" r:id="rId95"/>
    <p:sldId id="427" r:id="rId96"/>
    <p:sldId id="428" r:id="rId97"/>
    <p:sldId id="429" r:id="rId98"/>
    <p:sldId id="430" r:id="rId99"/>
    <p:sldId id="431" r:id="rId100"/>
    <p:sldId id="432" r:id="rId101"/>
    <p:sldId id="433" r:id="rId102"/>
    <p:sldId id="434" r:id="rId103"/>
    <p:sldId id="435" r:id="rId104"/>
    <p:sldId id="436" r:id="rId105"/>
    <p:sldId id="274" r:id="rId106"/>
    <p:sldId id="275" r:id="rId107"/>
    <p:sldId id="276" r:id="rId108"/>
    <p:sldId id="277" r:id="rId109"/>
    <p:sldId id="439" r:id="rId110"/>
    <p:sldId id="441" r:id="rId111"/>
    <p:sldId id="442" r:id="rId112"/>
    <p:sldId id="443" r:id="rId113"/>
    <p:sldId id="444" r:id="rId114"/>
    <p:sldId id="445" r:id="rId115"/>
    <p:sldId id="446" r:id="rId116"/>
    <p:sldId id="447" r:id="rId117"/>
    <p:sldId id="448" r:id="rId118"/>
    <p:sldId id="449" r:id="rId119"/>
    <p:sldId id="450" r:id="rId120"/>
    <p:sldId id="451" r:id="rId121"/>
    <p:sldId id="452" r:id="rId122"/>
    <p:sldId id="453" r:id="rId123"/>
    <p:sldId id="454" r:id="rId124"/>
    <p:sldId id="455" r:id="rId125"/>
    <p:sldId id="456" r:id="rId126"/>
    <p:sldId id="457" r:id="rId127"/>
    <p:sldId id="458" r:id="rId128"/>
    <p:sldId id="459" r:id="rId129"/>
    <p:sldId id="460" r:id="rId130"/>
    <p:sldId id="461" r:id="rId131"/>
    <p:sldId id="462" r:id="rId132"/>
    <p:sldId id="463" r:id="rId133"/>
    <p:sldId id="464" r:id="rId134"/>
    <p:sldId id="465" r:id="rId135"/>
    <p:sldId id="466" r:id="rId136"/>
    <p:sldId id="467" r:id="rId137"/>
    <p:sldId id="468" r:id="rId138"/>
    <p:sldId id="469" r:id="rId139"/>
    <p:sldId id="470" r:id="rId140"/>
    <p:sldId id="471" r:id="rId141"/>
    <p:sldId id="472" r:id="rId142"/>
    <p:sldId id="473" r:id="rId143"/>
    <p:sldId id="474" r:id="rId144"/>
    <p:sldId id="475" r:id="rId145"/>
    <p:sldId id="476" r:id="rId146"/>
    <p:sldId id="477" r:id="rId147"/>
    <p:sldId id="478" r:id="rId148"/>
    <p:sldId id="480" r:id="rId149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0" autoAdjust="0"/>
    <p:restoredTop sz="94660"/>
  </p:normalViewPr>
  <p:slideViewPr>
    <p:cSldViewPr>
      <p:cViewPr varScale="1">
        <p:scale>
          <a:sx n="72" d="100"/>
          <a:sy n="72" d="100"/>
        </p:scale>
        <p:origin x="-55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57EB8-0FBE-4BB6-ABD2-15D19E0E01F8}" type="datetimeFigureOut">
              <a:rPr lang="en-US" smtClean="0"/>
              <a:pPr/>
              <a:t>11/17/2013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680B0-F8E1-46FA-9F6F-2D77C218B19D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57EB8-0FBE-4BB6-ABD2-15D19E0E01F8}" type="datetimeFigureOut">
              <a:rPr lang="en-US" smtClean="0"/>
              <a:pPr/>
              <a:t>11/17/2013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680B0-F8E1-46FA-9F6F-2D77C218B19D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57EB8-0FBE-4BB6-ABD2-15D19E0E01F8}" type="datetimeFigureOut">
              <a:rPr lang="en-US" smtClean="0"/>
              <a:pPr/>
              <a:t>11/17/2013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680B0-F8E1-46FA-9F6F-2D77C218B19D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57EB8-0FBE-4BB6-ABD2-15D19E0E01F8}" type="datetimeFigureOut">
              <a:rPr lang="en-US" smtClean="0"/>
              <a:pPr/>
              <a:t>11/17/2013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680B0-F8E1-46FA-9F6F-2D77C218B19D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57EB8-0FBE-4BB6-ABD2-15D19E0E01F8}" type="datetimeFigureOut">
              <a:rPr lang="en-US" smtClean="0"/>
              <a:pPr/>
              <a:t>11/17/2013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680B0-F8E1-46FA-9F6F-2D77C218B19D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57EB8-0FBE-4BB6-ABD2-15D19E0E01F8}" type="datetimeFigureOut">
              <a:rPr lang="en-US" smtClean="0"/>
              <a:pPr/>
              <a:t>11/17/2013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680B0-F8E1-46FA-9F6F-2D77C218B19D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57EB8-0FBE-4BB6-ABD2-15D19E0E01F8}" type="datetimeFigureOut">
              <a:rPr lang="en-US" smtClean="0"/>
              <a:pPr/>
              <a:t>11/17/2013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680B0-F8E1-46FA-9F6F-2D77C218B19D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57EB8-0FBE-4BB6-ABD2-15D19E0E01F8}" type="datetimeFigureOut">
              <a:rPr lang="en-US" smtClean="0"/>
              <a:pPr/>
              <a:t>11/17/2013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680B0-F8E1-46FA-9F6F-2D77C218B19D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57EB8-0FBE-4BB6-ABD2-15D19E0E01F8}" type="datetimeFigureOut">
              <a:rPr lang="en-US" smtClean="0"/>
              <a:pPr/>
              <a:t>11/17/2013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680B0-F8E1-46FA-9F6F-2D77C218B19D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57EB8-0FBE-4BB6-ABD2-15D19E0E01F8}" type="datetimeFigureOut">
              <a:rPr lang="en-US" smtClean="0"/>
              <a:pPr/>
              <a:t>11/17/2013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680B0-F8E1-46FA-9F6F-2D77C218B19D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57EB8-0FBE-4BB6-ABD2-15D19E0E01F8}" type="datetimeFigureOut">
              <a:rPr lang="en-US" smtClean="0"/>
              <a:pPr/>
              <a:t>11/17/2013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680B0-F8E1-46FA-9F6F-2D77C218B19D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57EB8-0FBE-4BB6-ABD2-15D19E0E01F8}" type="datetimeFigureOut">
              <a:rPr lang="en-US" smtClean="0"/>
              <a:pPr/>
              <a:t>11/17/2013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680B0-F8E1-46FA-9F6F-2D77C218B19D}" type="slidenum">
              <a:rPr lang="en-AU" smtClean="0"/>
              <a:pPr/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tiff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tiff"/><Relationship Id="rId2" Type="http://schemas.openxmlformats.org/officeDocument/2006/relationships/image" Target="../media/image130.tiff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tiff"/><Relationship Id="rId2" Type="http://schemas.openxmlformats.org/officeDocument/2006/relationships/image" Target="../media/image131.tiff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tiff"/><Relationship Id="rId2" Type="http://schemas.openxmlformats.org/officeDocument/2006/relationships/image" Target="../media/image132.tiff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tiff"/><Relationship Id="rId2" Type="http://schemas.openxmlformats.org/officeDocument/2006/relationships/image" Target="../media/image133.tiff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tiff"/><Relationship Id="rId2" Type="http://schemas.openxmlformats.org/officeDocument/2006/relationships/image" Target="../media/image134.tiff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tif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14.tiff"/><Relationship Id="rId5" Type="http://schemas.openxmlformats.org/officeDocument/2006/relationships/package" Target="../embeddings/Microsoft_Office_PowerPoint_Presentation3.pptx"/><Relationship Id="rId4" Type="http://schemas.openxmlformats.org/officeDocument/2006/relationships/image" Target="../media/image136.tiff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tif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14.tiff"/><Relationship Id="rId5" Type="http://schemas.openxmlformats.org/officeDocument/2006/relationships/package" Target="../embeddings/Microsoft_Office_PowerPoint_Presentation4.pptx"/><Relationship Id="rId4" Type="http://schemas.openxmlformats.org/officeDocument/2006/relationships/image" Target="../media/image139.tiff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tif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141.tiff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tiff"/><Relationship Id="rId3" Type="http://schemas.openxmlformats.org/officeDocument/2006/relationships/image" Target="../media/image142.tiff"/><Relationship Id="rId7" Type="http://schemas.openxmlformats.org/officeDocument/2006/relationships/image" Target="../media/image146.tif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145.tiff"/><Relationship Id="rId5" Type="http://schemas.openxmlformats.org/officeDocument/2006/relationships/image" Target="../media/image144.tiff"/><Relationship Id="rId4" Type="http://schemas.openxmlformats.org/officeDocument/2006/relationships/image" Target="../media/image143.tiff"/><Relationship Id="rId9" Type="http://schemas.openxmlformats.org/officeDocument/2006/relationships/image" Target="../media/image148.tiff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tiff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w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153.wmf"/><Relationship Id="rId5" Type="http://schemas.openxmlformats.org/officeDocument/2006/relationships/image" Target="../media/image152.wmf"/><Relationship Id="rId4" Type="http://schemas.openxmlformats.org/officeDocument/2006/relationships/image" Target="../media/image151.wmf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wmf"/><Relationship Id="rId2" Type="http://schemas.openxmlformats.org/officeDocument/2006/relationships/image" Target="../media/image154.wmf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wmf"/><Relationship Id="rId2" Type="http://schemas.openxmlformats.org/officeDocument/2006/relationships/image" Target="../media/image155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6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wmf"/><Relationship Id="rId2" Type="http://schemas.openxmlformats.org/officeDocument/2006/relationships/image" Target="../media/image157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8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wmf"/><Relationship Id="rId2" Type="http://schemas.openxmlformats.org/officeDocument/2006/relationships/image" Target="../media/image159.wmf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wmf"/><Relationship Id="rId2" Type="http://schemas.openxmlformats.org/officeDocument/2006/relationships/image" Target="../media/image160.wmf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wmf"/><Relationship Id="rId2" Type="http://schemas.openxmlformats.org/officeDocument/2006/relationships/image" Target="../media/image161.wmf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wmf"/><Relationship Id="rId2" Type="http://schemas.openxmlformats.org/officeDocument/2006/relationships/image" Target="../media/image162.wmf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wmf"/><Relationship Id="rId2" Type="http://schemas.openxmlformats.org/officeDocument/2006/relationships/image" Target="../media/image163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4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wmf"/><Relationship Id="rId2" Type="http://schemas.openxmlformats.org/officeDocument/2006/relationships/image" Target="../media/image165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tiff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wmf"/><Relationship Id="rId2" Type="http://schemas.openxmlformats.org/officeDocument/2006/relationships/image" Target="../media/image167.wmf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wmf"/><Relationship Id="rId2" Type="http://schemas.openxmlformats.org/officeDocument/2006/relationships/image" Target="../media/image168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9.wmf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wmf"/><Relationship Id="rId2" Type="http://schemas.openxmlformats.org/officeDocument/2006/relationships/image" Target="../media/image170.wmf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wmf"/><Relationship Id="rId2" Type="http://schemas.openxmlformats.org/officeDocument/2006/relationships/image" Target="../media/image172.wmf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w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4" Type="http://schemas.openxmlformats.org/officeDocument/2006/relationships/image" Target="../media/image173.wmf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wmf"/><Relationship Id="rId2" Type="http://schemas.openxmlformats.org/officeDocument/2006/relationships/image" Target="../media/image170.wmf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wmf"/><Relationship Id="rId2" Type="http://schemas.openxmlformats.org/officeDocument/2006/relationships/image" Target="../media/image170.wmf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wmf"/><Relationship Id="rId2" Type="http://schemas.openxmlformats.org/officeDocument/2006/relationships/image" Target="../media/image170.wmf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wmf"/><Relationship Id="rId2" Type="http://schemas.openxmlformats.org/officeDocument/2006/relationships/image" Target="../media/image170.wmf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wmf"/><Relationship Id="rId2" Type="http://schemas.openxmlformats.org/officeDocument/2006/relationships/image" Target="../media/image170.w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tiff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0.wmf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tiff"/><Relationship Id="rId2" Type="http://schemas.openxmlformats.org/officeDocument/2006/relationships/image" Target="../media/image170.wmf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4" Type="http://schemas.openxmlformats.org/officeDocument/2006/relationships/image" Target="../media/image170.wmf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4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187.png"/><Relationship Id="rId4" Type="http://schemas.openxmlformats.org/officeDocument/2006/relationships/image" Target="../media/image186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wmf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9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187.png"/><Relationship Id="rId4" Type="http://schemas.openxmlformats.org/officeDocument/2006/relationships/image" Target="../media/image186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90.wmf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0.wmf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19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tiff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wmf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5" Type="http://schemas.openxmlformats.org/officeDocument/2006/relationships/image" Target="../media/image209.png"/><Relationship Id="rId4" Type="http://schemas.openxmlformats.org/officeDocument/2006/relationships/image" Target="../media/image208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16.tiff"/><Relationship Id="rId4" Type="http://schemas.openxmlformats.org/officeDocument/2006/relationships/image" Target="../media/image21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34.tiff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50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tif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tif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70.tif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71.tif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72.tif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73.tif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74.tif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tif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76.png"/><Relationship Id="rId4" Type="http://schemas.openxmlformats.org/officeDocument/2006/relationships/image" Target="../media/image57.tif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iff"/><Relationship Id="rId2" Type="http://schemas.openxmlformats.org/officeDocument/2006/relationships/image" Target="../media/image77.tif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iff"/><Relationship Id="rId2" Type="http://schemas.openxmlformats.org/officeDocument/2006/relationships/image" Target="../media/image79.tif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iff"/><Relationship Id="rId2" Type="http://schemas.openxmlformats.org/officeDocument/2006/relationships/image" Target="../media/image80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6.tiff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iff"/><Relationship Id="rId2" Type="http://schemas.openxmlformats.org/officeDocument/2006/relationships/image" Target="../media/image81.tif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iff"/><Relationship Id="rId2" Type="http://schemas.openxmlformats.org/officeDocument/2006/relationships/image" Target="../media/image82.tif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iff"/><Relationship Id="rId2" Type="http://schemas.openxmlformats.org/officeDocument/2006/relationships/image" Target="../media/image83.tif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iff"/><Relationship Id="rId2" Type="http://schemas.openxmlformats.org/officeDocument/2006/relationships/image" Target="../media/image84.tif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iff"/><Relationship Id="rId2" Type="http://schemas.openxmlformats.org/officeDocument/2006/relationships/image" Target="../media/image85.tif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iff"/><Relationship Id="rId2" Type="http://schemas.openxmlformats.org/officeDocument/2006/relationships/image" Target="../media/image86.tif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iff"/><Relationship Id="rId2" Type="http://schemas.openxmlformats.org/officeDocument/2006/relationships/image" Target="../media/image87.tif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iff"/><Relationship Id="rId2" Type="http://schemas.openxmlformats.org/officeDocument/2006/relationships/image" Target="../media/image88.tif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iff"/><Relationship Id="rId2" Type="http://schemas.openxmlformats.org/officeDocument/2006/relationships/image" Target="../media/image89.tif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iff"/><Relationship Id="rId2" Type="http://schemas.openxmlformats.org/officeDocument/2006/relationships/image" Target="../media/image90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6.tiff"/><Relationship Id="rId5" Type="http://schemas.openxmlformats.org/officeDocument/2006/relationships/image" Target="../media/image19.tiff"/><Relationship Id="rId4" Type="http://schemas.openxmlformats.org/officeDocument/2006/relationships/image" Target="../media/image18.tif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iff"/><Relationship Id="rId2" Type="http://schemas.openxmlformats.org/officeDocument/2006/relationships/image" Target="../media/image91.tif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iff"/><Relationship Id="rId2" Type="http://schemas.openxmlformats.org/officeDocument/2006/relationships/image" Target="../media/image92.tif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iff"/><Relationship Id="rId2" Type="http://schemas.openxmlformats.org/officeDocument/2006/relationships/image" Target="../media/image93.tiff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iff"/><Relationship Id="rId2" Type="http://schemas.openxmlformats.org/officeDocument/2006/relationships/image" Target="../media/image88.tiff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iff"/><Relationship Id="rId2" Type="http://schemas.openxmlformats.org/officeDocument/2006/relationships/image" Target="../media/image94.tiff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tiff"/><Relationship Id="rId2" Type="http://schemas.openxmlformats.org/officeDocument/2006/relationships/image" Target="../media/image95.tiff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tiff"/><Relationship Id="rId2" Type="http://schemas.openxmlformats.org/officeDocument/2006/relationships/image" Target="../media/image97.tiff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tiff"/><Relationship Id="rId2" Type="http://schemas.openxmlformats.org/officeDocument/2006/relationships/image" Target="../media/image98.tiff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tiff"/><Relationship Id="rId2" Type="http://schemas.openxmlformats.org/officeDocument/2006/relationships/image" Target="../media/image99.tiff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tiff"/><Relationship Id="rId2" Type="http://schemas.openxmlformats.org/officeDocument/2006/relationships/image" Target="../media/image100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6.tiff"/><Relationship Id="rId5" Type="http://schemas.openxmlformats.org/officeDocument/2006/relationships/image" Target="../media/image21.tiff"/><Relationship Id="rId4" Type="http://schemas.openxmlformats.org/officeDocument/2006/relationships/image" Target="../media/image20.tif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tiff"/><Relationship Id="rId2" Type="http://schemas.openxmlformats.org/officeDocument/2006/relationships/image" Target="../media/image101.tiff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tiff"/><Relationship Id="rId2" Type="http://schemas.openxmlformats.org/officeDocument/2006/relationships/image" Target="../media/image102.tiff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tiff"/><Relationship Id="rId2" Type="http://schemas.openxmlformats.org/officeDocument/2006/relationships/image" Target="../media/image103.tiff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tiff"/><Relationship Id="rId2" Type="http://schemas.openxmlformats.org/officeDocument/2006/relationships/image" Target="../media/image104.tiff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tiff"/><Relationship Id="rId2" Type="http://schemas.openxmlformats.org/officeDocument/2006/relationships/image" Target="../media/image105.tiff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tiff"/><Relationship Id="rId2" Type="http://schemas.openxmlformats.org/officeDocument/2006/relationships/image" Target="../media/image106.tiff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tiff"/><Relationship Id="rId2" Type="http://schemas.openxmlformats.org/officeDocument/2006/relationships/image" Target="../media/image107.tiff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tiff"/><Relationship Id="rId2" Type="http://schemas.openxmlformats.org/officeDocument/2006/relationships/image" Target="../media/image108.tiff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tiff"/><Relationship Id="rId2" Type="http://schemas.openxmlformats.org/officeDocument/2006/relationships/image" Target="../media/image109.tiff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tiff"/><Relationship Id="rId2" Type="http://schemas.openxmlformats.org/officeDocument/2006/relationships/image" Target="../media/image110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tif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tif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4.tiff"/><Relationship Id="rId5" Type="http://schemas.openxmlformats.org/officeDocument/2006/relationships/package" Target="../embeddings/Microsoft_Office_PowerPoint_Presentation1.pptx"/><Relationship Id="rId4" Type="http://schemas.openxmlformats.org/officeDocument/2006/relationships/image" Target="../media/image113.tiff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tiff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tiff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tif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package" Target="../embeddings/Microsoft_Office_PowerPoint_Presentation2.pptx"/><Relationship Id="rId4" Type="http://schemas.openxmlformats.org/officeDocument/2006/relationships/image" Target="../media/image114.tiff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tiff"/><Relationship Id="rId7" Type="http://schemas.openxmlformats.org/officeDocument/2006/relationships/image" Target="../media/image1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122.tiff"/><Relationship Id="rId5" Type="http://schemas.openxmlformats.org/officeDocument/2006/relationships/image" Target="../media/image121.tiff"/><Relationship Id="rId4" Type="http://schemas.openxmlformats.org/officeDocument/2006/relationships/image" Target="../media/image120.tiff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tiff"/><Relationship Id="rId2" Type="http://schemas.openxmlformats.org/officeDocument/2006/relationships/image" Target="../media/image124.tiff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tiff"/><Relationship Id="rId2" Type="http://schemas.openxmlformats.org/officeDocument/2006/relationships/image" Target="../media/image126.tiff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tiff"/><Relationship Id="rId2" Type="http://schemas.openxmlformats.org/officeDocument/2006/relationships/image" Target="../media/image127.tiff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tiff"/><Relationship Id="rId2" Type="http://schemas.openxmlformats.org/officeDocument/2006/relationships/image" Target="../media/image128.tiff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tiff"/><Relationship Id="rId2" Type="http://schemas.openxmlformats.org/officeDocument/2006/relationships/image" Target="../media/image129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UOM-Pos3D_S_Sm"/>
          <p:cNvPicPr>
            <a:picLocks noChangeAspect="1" noChangeArrowheads="1"/>
          </p:cNvPicPr>
          <p:nvPr/>
        </p:nvPicPr>
        <p:blipFill>
          <a:blip r:embed="rId2" cstate="print"/>
          <a:srcRect b="15100"/>
          <a:stretch>
            <a:fillRect/>
          </a:stretch>
        </p:blipFill>
        <p:spPr bwMode="auto">
          <a:xfrm>
            <a:off x="0" y="0"/>
            <a:ext cx="2166938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 10"/>
          <p:cNvGrpSpPr/>
          <p:nvPr/>
        </p:nvGrpSpPr>
        <p:grpSpPr>
          <a:xfrm>
            <a:off x="179512" y="2492896"/>
            <a:ext cx="8782050" cy="2909888"/>
            <a:chOff x="179512" y="2276872"/>
            <a:chExt cx="8782050" cy="2909888"/>
          </a:xfrm>
        </p:grpSpPr>
        <p:pic>
          <p:nvPicPr>
            <p:cNvPr id="12288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512" y="2276872"/>
              <a:ext cx="8782050" cy="290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885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 b="65731"/>
            <a:stretch>
              <a:fillRect/>
            </a:stretch>
          </p:blipFill>
          <p:spPr bwMode="auto">
            <a:xfrm>
              <a:off x="329275" y="2306081"/>
              <a:ext cx="8401050" cy="450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d_cond_structure7.tif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pres0006.tif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b="76989"/>
          <a:stretch>
            <a:fillRect/>
          </a:stretch>
        </p:blipFill>
        <p:spPr>
          <a:xfrm>
            <a:off x="1588" y="0"/>
            <a:ext cx="9140825" cy="1578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cbar3.tiff"/>
          <p:cNvPicPr>
            <a:picLocks noChangeAspect="1"/>
          </p:cNvPicPr>
          <p:nvPr/>
        </p:nvPicPr>
        <p:blipFill>
          <a:blip r:embed="rId4" cstate="print"/>
          <a:srcRect t="65617"/>
          <a:stretch>
            <a:fillRect/>
          </a:stretch>
        </p:blipFill>
        <p:spPr>
          <a:xfrm>
            <a:off x="5559552" y="5933669"/>
            <a:ext cx="3584448" cy="9243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trolsig5.tif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pres0017.tif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b="83990"/>
          <a:stretch>
            <a:fillRect/>
          </a:stretch>
        </p:blipFill>
        <p:spPr>
          <a:xfrm>
            <a:off x="1588" y="0"/>
            <a:ext cx="9140825" cy="109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trolsig6.tif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pres0017.tif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b="83990"/>
          <a:stretch>
            <a:fillRect/>
          </a:stretch>
        </p:blipFill>
        <p:spPr>
          <a:xfrm>
            <a:off x="1588" y="0"/>
            <a:ext cx="9140825" cy="109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trolsig7.tif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pres0017.tif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b="83990"/>
          <a:stretch>
            <a:fillRect/>
          </a:stretch>
        </p:blipFill>
        <p:spPr>
          <a:xfrm>
            <a:off x="1588" y="0"/>
            <a:ext cx="9140825" cy="109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trolsig8.tif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pres0017.tif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b="83990"/>
          <a:stretch>
            <a:fillRect/>
          </a:stretch>
        </p:blipFill>
        <p:spPr>
          <a:xfrm>
            <a:off x="1588" y="0"/>
            <a:ext cx="9140825" cy="109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trolsig9.tif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pres0017.tif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b="83990"/>
          <a:stretch>
            <a:fillRect/>
          </a:stretch>
        </p:blipFill>
        <p:spPr>
          <a:xfrm>
            <a:off x="1588" y="0"/>
            <a:ext cx="9140825" cy="109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ntrolled_01.tif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9904"/>
          </a:xfrm>
          <a:prstGeom prst="rect">
            <a:avLst/>
          </a:prstGeom>
        </p:spPr>
      </p:pic>
      <p:pic>
        <p:nvPicPr>
          <p:cNvPr id="2" name="Picture 1" descr="pres0018.tif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rcRect b="89239"/>
          <a:stretch>
            <a:fillRect/>
          </a:stretch>
        </p:blipFill>
        <p:spPr>
          <a:xfrm>
            <a:off x="1588" y="0"/>
            <a:ext cx="9140825" cy="73802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Object 5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1254125" y="1352550"/>
          <a:ext cx="1790700" cy="1341438"/>
        </p:xfrm>
        <a:graphic>
          <a:graphicData uri="http://schemas.openxmlformats.org/presentationml/2006/ole">
            <p:oleObj spid="_x0000_s6146" name="Presentation" r:id="rId5" imgW="4122281" imgH="3090756" progId="PowerPoint.Show.12">
              <p:embed/>
            </p:oleObj>
          </a:graphicData>
        </a:graphic>
      </p:graphicFrame>
      <p:pic>
        <p:nvPicPr>
          <p:cNvPr id="8" name="Picture 7" descr="cbar4.tiff"/>
          <p:cNvPicPr>
            <a:picLocks noChangeAspect="1"/>
          </p:cNvPicPr>
          <p:nvPr/>
        </p:nvPicPr>
        <p:blipFill>
          <a:blip r:embed="rId6" cstate="print"/>
          <a:srcRect t="65617"/>
          <a:stretch>
            <a:fillRect/>
          </a:stretch>
        </p:blipFill>
        <p:spPr>
          <a:xfrm>
            <a:off x="5559552" y="5933669"/>
            <a:ext cx="3584448" cy="9243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ntrolled_01.tif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pres0021.tif"/>
          <p:cNvPicPr>
            <a:picLocks noChangeAspect="1"/>
          </p:cNvPicPr>
          <p:nvPr/>
        </p:nvPicPr>
        <p:blipFill>
          <a:blip r:embed="rId4" cstate="print"/>
          <a:srcRect b="81518"/>
          <a:stretch>
            <a:fillRect/>
          </a:stretch>
        </p:blipFill>
        <p:spPr>
          <a:xfrm>
            <a:off x="0" y="-1315"/>
            <a:ext cx="9144000" cy="1267940"/>
          </a:xfrm>
          <a:prstGeom prst="rect">
            <a:avLst/>
          </a:prstGeom>
        </p:spPr>
      </p:pic>
      <p:graphicFrame>
        <p:nvGraphicFramePr>
          <p:cNvPr id="6" name="Object 5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1500166" y="1500174"/>
          <a:ext cx="1898650" cy="1423988"/>
        </p:xfrm>
        <a:graphic>
          <a:graphicData uri="http://schemas.openxmlformats.org/presentationml/2006/ole">
            <p:oleObj spid="_x0000_s7170" name="Presentation" r:id="rId5" imgW="1898903" imgH="1423351" progId="PowerPoint.Show.12">
              <p:embed/>
            </p:oleObj>
          </a:graphicData>
        </a:graphic>
      </p:graphicFrame>
      <p:pic>
        <p:nvPicPr>
          <p:cNvPr id="7" name="Picture 6" descr="cbar4.tiff"/>
          <p:cNvPicPr>
            <a:picLocks noChangeAspect="1"/>
          </p:cNvPicPr>
          <p:nvPr/>
        </p:nvPicPr>
        <p:blipFill>
          <a:blip r:embed="rId6" cstate="print"/>
          <a:srcRect t="65617"/>
          <a:stretch>
            <a:fillRect/>
          </a:stretch>
        </p:blipFill>
        <p:spPr>
          <a:xfrm>
            <a:off x="5559552" y="5933669"/>
            <a:ext cx="3584448" cy="9243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rolled_052.tif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14480" y="2721759"/>
            <a:ext cx="5514988" cy="4136241"/>
          </a:xfrm>
          <a:prstGeom prst="rect">
            <a:avLst/>
          </a:prstGeom>
        </p:spPr>
      </p:pic>
      <p:pic>
        <p:nvPicPr>
          <p:cNvPr id="11" name="Picture 10" descr="pres0024.tif"/>
          <p:cNvPicPr>
            <a:picLocks noChangeAspect="1"/>
          </p:cNvPicPr>
          <p:nvPr/>
        </p:nvPicPr>
        <p:blipFill>
          <a:blip r:embed="rId4" cstate="print"/>
          <a:srcRect b="50722"/>
          <a:stretch>
            <a:fillRect/>
          </a:stretch>
        </p:blipFill>
        <p:spPr>
          <a:xfrm>
            <a:off x="0" y="-1315"/>
            <a:ext cx="9144000" cy="338076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43042" y="1714488"/>
            <a:ext cx="6286544" cy="571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/>
          <p:cNvSpPr/>
          <p:nvPr/>
        </p:nvSpPr>
        <p:spPr>
          <a:xfrm>
            <a:off x="1500166" y="2428868"/>
            <a:ext cx="6286544" cy="3571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/>
          <p:cNvSpPr/>
          <p:nvPr/>
        </p:nvSpPr>
        <p:spPr>
          <a:xfrm>
            <a:off x="1500166" y="2928934"/>
            <a:ext cx="4429156" cy="3571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uture1.tif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0100" y="1371600"/>
            <a:ext cx="7315200" cy="5486400"/>
          </a:xfrm>
          <a:prstGeom prst="rect">
            <a:avLst/>
          </a:prstGeom>
        </p:spPr>
      </p:pic>
      <p:pic>
        <p:nvPicPr>
          <p:cNvPr id="15" name="Picture 14" descr="future1a.tif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0100" y="1371600"/>
            <a:ext cx="7315200" cy="5486400"/>
          </a:xfrm>
          <a:prstGeom prst="rect">
            <a:avLst/>
          </a:prstGeom>
        </p:spPr>
      </p:pic>
      <p:pic>
        <p:nvPicPr>
          <p:cNvPr id="16" name="Picture 15" descr="future2.tif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00100" y="1371600"/>
            <a:ext cx="7315200" cy="5486400"/>
          </a:xfrm>
          <a:prstGeom prst="rect">
            <a:avLst/>
          </a:prstGeom>
        </p:spPr>
      </p:pic>
      <p:pic>
        <p:nvPicPr>
          <p:cNvPr id="17" name="Picture 16" descr="future3.tif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00100" y="1371600"/>
            <a:ext cx="7315200" cy="5486400"/>
          </a:xfrm>
          <a:prstGeom prst="rect">
            <a:avLst/>
          </a:prstGeom>
        </p:spPr>
      </p:pic>
      <p:pic>
        <p:nvPicPr>
          <p:cNvPr id="18" name="Picture 17" descr="future4.tif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00100" y="1371600"/>
            <a:ext cx="7315200" cy="5486400"/>
          </a:xfrm>
          <a:prstGeom prst="rect">
            <a:avLst/>
          </a:prstGeom>
        </p:spPr>
      </p:pic>
      <p:pic>
        <p:nvPicPr>
          <p:cNvPr id="21" name="Picture 20" descr="future5.tif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00100" y="1371600"/>
            <a:ext cx="7315200" cy="548640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841972" y="5287225"/>
            <a:ext cx="1176952" cy="45267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pres0021.tif"/>
          <p:cNvPicPr>
            <a:picLocks noGrp="1" noChangeAspect="1"/>
          </p:cNvPicPr>
          <p:nvPr isPhoto="1"/>
        </p:nvPicPr>
        <p:blipFill>
          <a:blip r:embed="rId9" cstate="print">
            <a:lum/>
          </a:blip>
          <a:srcRect b="68241"/>
          <a:stretch>
            <a:fillRect/>
          </a:stretch>
        </p:blipFill>
        <p:spPr>
          <a:xfrm>
            <a:off x="1588" y="0"/>
            <a:ext cx="9140825" cy="2178002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Rectangle 21"/>
          <p:cNvSpPr/>
          <p:nvPr/>
        </p:nvSpPr>
        <p:spPr>
          <a:xfrm>
            <a:off x="1571604" y="1357298"/>
            <a:ext cx="5072098" cy="3571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Rectangle 22"/>
          <p:cNvSpPr/>
          <p:nvPr/>
        </p:nvSpPr>
        <p:spPr>
          <a:xfrm>
            <a:off x="1714480" y="1857364"/>
            <a:ext cx="6000792" cy="3571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s0028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315"/>
            <a:ext cx="9144000" cy="6860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d_cond_structure8.tif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pres0006.tif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b="76989"/>
          <a:stretch>
            <a:fillRect/>
          </a:stretch>
        </p:blipFill>
        <p:spPr>
          <a:xfrm>
            <a:off x="1588" y="0"/>
            <a:ext cx="9140825" cy="1578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cbar3.tiff"/>
          <p:cNvPicPr>
            <a:picLocks noChangeAspect="1"/>
          </p:cNvPicPr>
          <p:nvPr/>
        </p:nvPicPr>
        <p:blipFill>
          <a:blip r:embed="rId4" cstate="print"/>
          <a:srcRect t="65617"/>
          <a:stretch>
            <a:fillRect/>
          </a:stretch>
        </p:blipFill>
        <p:spPr>
          <a:xfrm>
            <a:off x="5559552" y="5933669"/>
            <a:ext cx="3584448" cy="9243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289050"/>
            <a:ext cx="7751763" cy="556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05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0"/>
            <a:ext cx="7523163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Oval 4"/>
          <p:cNvSpPr>
            <a:spLocks noChangeArrowheads="1"/>
          </p:cNvSpPr>
          <p:nvPr/>
        </p:nvSpPr>
        <p:spPr bwMode="auto">
          <a:xfrm>
            <a:off x="885825" y="3910013"/>
            <a:ext cx="182563" cy="2682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>
              <a:latin typeface="Calibri" pitchFamily="34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0"/>
            <a:ext cx="7523163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8" name="Oval 6"/>
          <p:cNvSpPr>
            <a:spLocks noChangeArrowheads="1"/>
          </p:cNvSpPr>
          <p:nvPr/>
        </p:nvSpPr>
        <p:spPr bwMode="auto">
          <a:xfrm>
            <a:off x="908050" y="2724150"/>
            <a:ext cx="182563" cy="268288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>
              <a:latin typeface="Calibri" pitchFamily="34" charset="0"/>
            </a:endParaRPr>
          </a:p>
        </p:txBody>
      </p:sp>
      <p:sp>
        <p:nvSpPr>
          <p:cNvPr id="3079" name="Oval 7"/>
          <p:cNvSpPr>
            <a:spLocks noChangeArrowheads="1"/>
          </p:cNvSpPr>
          <p:nvPr/>
        </p:nvSpPr>
        <p:spPr bwMode="auto">
          <a:xfrm>
            <a:off x="908050" y="3486150"/>
            <a:ext cx="182563" cy="268288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>
              <a:latin typeface="Calibri" pitchFamily="34" charset="0"/>
            </a:endParaRPr>
          </a:p>
        </p:txBody>
      </p:sp>
      <p:sp>
        <p:nvSpPr>
          <p:cNvPr id="3080" name="Oval 8"/>
          <p:cNvSpPr>
            <a:spLocks noChangeArrowheads="1"/>
          </p:cNvSpPr>
          <p:nvPr/>
        </p:nvSpPr>
        <p:spPr bwMode="auto">
          <a:xfrm>
            <a:off x="890588" y="4141788"/>
            <a:ext cx="182562" cy="268287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>
              <a:latin typeface="Calibri" pitchFamily="34" charset="0"/>
            </a:endParaRPr>
          </a:p>
        </p:txBody>
      </p:sp>
      <p:sp>
        <p:nvSpPr>
          <p:cNvPr id="3081" name="Oval 9"/>
          <p:cNvSpPr>
            <a:spLocks noChangeArrowheads="1"/>
          </p:cNvSpPr>
          <p:nvPr/>
        </p:nvSpPr>
        <p:spPr bwMode="auto">
          <a:xfrm>
            <a:off x="890588" y="4903788"/>
            <a:ext cx="182562" cy="268287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>
              <a:latin typeface="Calibri" pitchFamily="34" charset="0"/>
            </a:endParaRPr>
          </a:p>
        </p:txBody>
      </p:sp>
      <p:sp>
        <p:nvSpPr>
          <p:cNvPr id="3082" name="Oval 10"/>
          <p:cNvSpPr>
            <a:spLocks noChangeArrowheads="1"/>
          </p:cNvSpPr>
          <p:nvPr/>
        </p:nvSpPr>
        <p:spPr bwMode="auto">
          <a:xfrm>
            <a:off x="882650" y="3763963"/>
            <a:ext cx="182563" cy="2682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>
              <a:latin typeface="Calibri" pitchFamily="34" charset="0"/>
            </a:endParaRPr>
          </a:p>
        </p:txBody>
      </p:sp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" y="0"/>
            <a:ext cx="7523163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6 -6.19796E-6 L 0.14461 -6.19796E-6 L 0.50468 0.05527 L 0.69687 0.05527 " pathEditMode="relative" ptsTypes="AAAA">
                                      <p:cBhvr>
                                        <p:cTn id="14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66327E-6 L 0.14305 -3.66327E-6 L 0.49843 -0.04695 L 0.69687 -0.04695 " pathEditMode="relative" ptsTypes="AAAA">
                                      <p:cBhvr>
                                        <p:cTn id="16" dur="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6 -6.19796E-6 L 0.14461 -6.19796E-6 L 0.50468 0.05527 L 0.69687 0.05527 " pathEditMode="relative" ptsTypes="AAAA">
                                      <p:cBhvr>
                                        <p:cTn id="30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66327E-6 L 0.14305 -3.66327E-6 L 0.49843 -0.04695 L 0.69687 -0.04695 " pathEditMode="relative" ptsTypes="AAAA">
                                      <p:cBhvr>
                                        <p:cTn id="32" dur="2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7778E-6 4.44444E-6 L 0.18178 4.44444E-6 L 0.69584 0.08148 " pathEditMode="relative" ptsTypes="AAA">
                                      <p:cBhvr>
                                        <p:cTn id="4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00023 L 0.17969 0.00023 L 0.69497 -0.07755 " pathEditMode="relative" ptsTypes="AAA">
                                      <p:cBhvr>
                                        <p:cTn id="50" dur="2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 animBg="1"/>
      <p:bldP spid="3076" grpId="1" animBg="1"/>
      <p:bldP spid="3078" grpId="0" animBg="1"/>
      <p:bldP spid="3078" grpId="1" animBg="1"/>
      <p:bldP spid="3078" grpId="2" animBg="1"/>
      <p:bldP spid="3079" grpId="0" animBg="1"/>
      <p:bldP spid="3079" grpId="1" animBg="1"/>
      <p:bldP spid="3079" grpId="2" animBg="1"/>
      <p:bldP spid="3080" grpId="0" animBg="1"/>
      <p:bldP spid="3080" grpId="1" animBg="1"/>
      <p:bldP spid="3080" grpId="2" animBg="1"/>
      <p:bldP spid="3081" grpId="0" animBg="1"/>
      <p:bldP spid="3081" grpId="1" animBg="1"/>
      <p:bldP spid="3081" grpId="2" animBg="1"/>
      <p:bldP spid="3082" grpId="0" animBg="1"/>
      <p:bldP spid="3082" grpId="1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289050"/>
            <a:ext cx="7751763" cy="556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0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0"/>
            <a:ext cx="7523163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289050"/>
            <a:ext cx="7751763" cy="556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51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0"/>
            <a:ext cx="7523163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510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6019800"/>
            <a:ext cx="6051550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289050"/>
            <a:ext cx="7751763" cy="556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1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0"/>
            <a:ext cx="7523163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13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6019800"/>
            <a:ext cx="6051550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289050"/>
            <a:ext cx="7751763" cy="556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1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0"/>
            <a:ext cx="7523163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289050"/>
            <a:ext cx="7751763" cy="556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0"/>
            <a:ext cx="7523163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289050"/>
            <a:ext cx="7751763" cy="556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92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0"/>
            <a:ext cx="7523163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289050"/>
            <a:ext cx="7751763" cy="556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0"/>
            <a:ext cx="7523163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289050"/>
            <a:ext cx="7751763" cy="556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2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0"/>
            <a:ext cx="7523163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2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6019800"/>
            <a:ext cx="6051550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289050"/>
            <a:ext cx="7751763" cy="556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22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0"/>
            <a:ext cx="7523163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22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6019800"/>
            <a:ext cx="6051550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d_cond_structure9.tif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pres0006.tif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b="76989"/>
          <a:stretch>
            <a:fillRect/>
          </a:stretch>
        </p:blipFill>
        <p:spPr>
          <a:xfrm>
            <a:off x="1588" y="0"/>
            <a:ext cx="9140825" cy="1578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cbar3.tiff"/>
          <p:cNvPicPr>
            <a:picLocks noChangeAspect="1"/>
          </p:cNvPicPr>
          <p:nvPr/>
        </p:nvPicPr>
        <p:blipFill>
          <a:blip r:embed="rId4" cstate="print"/>
          <a:srcRect t="65617"/>
          <a:stretch>
            <a:fillRect/>
          </a:stretch>
        </p:blipFill>
        <p:spPr>
          <a:xfrm>
            <a:off x="5559552" y="5933669"/>
            <a:ext cx="3584448" cy="9243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289050"/>
            <a:ext cx="7751763" cy="556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32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0"/>
            <a:ext cx="7523163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289050"/>
            <a:ext cx="7751763" cy="556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0"/>
            <a:ext cx="7523163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6008688"/>
            <a:ext cx="3784600" cy="84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038600" y="5181600"/>
            <a:ext cx="4572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0"/>
            <a:ext cx="7523163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53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481138"/>
            <a:ext cx="7761288" cy="537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481138"/>
            <a:ext cx="7761288" cy="537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63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0"/>
            <a:ext cx="7523163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6372" name="Line 4"/>
          <p:cNvSpPr>
            <a:spLocks noChangeShapeType="1"/>
          </p:cNvSpPr>
          <p:nvPr/>
        </p:nvSpPr>
        <p:spPr bwMode="auto">
          <a:xfrm flipV="1">
            <a:off x="796925" y="1743075"/>
            <a:ext cx="2298700" cy="36925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AU"/>
          </a:p>
        </p:txBody>
      </p:sp>
      <p:sp>
        <p:nvSpPr>
          <p:cNvPr id="186373" name="Line 5"/>
          <p:cNvSpPr>
            <a:spLocks noChangeShapeType="1"/>
          </p:cNvSpPr>
          <p:nvPr/>
        </p:nvSpPr>
        <p:spPr bwMode="auto">
          <a:xfrm flipV="1">
            <a:off x="1701800" y="1700213"/>
            <a:ext cx="4610100" cy="37719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AU"/>
          </a:p>
        </p:txBody>
      </p:sp>
      <p:sp>
        <p:nvSpPr>
          <p:cNvPr id="186374" name="Line 6"/>
          <p:cNvSpPr>
            <a:spLocks noChangeShapeType="1"/>
          </p:cNvSpPr>
          <p:nvPr/>
        </p:nvSpPr>
        <p:spPr bwMode="auto">
          <a:xfrm flipV="1">
            <a:off x="822325" y="3641725"/>
            <a:ext cx="2284413" cy="22923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AU"/>
          </a:p>
        </p:txBody>
      </p:sp>
      <p:sp>
        <p:nvSpPr>
          <p:cNvPr id="186375" name="Line 7"/>
          <p:cNvSpPr>
            <a:spLocks noChangeShapeType="1"/>
          </p:cNvSpPr>
          <p:nvPr/>
        </p:nvSpPr>
        <p:spPr bwMode="auto">
          <a:xfrm flipV="1">
            <a:off x="1714500" y="3630613"/>
            <a:ext cx="4587875" cy="234791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0"/>
            <a:ext cx="7523163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73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1481138"/>
            <a:ext cx="7761288" cy="537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1371600" y="1447800"/>
            <a:ext cx="6019800" cy="2590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AU">
              <a:latin typeface="Calibri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0"/>
            <a:ext cx="7523163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19" name="Picture 3"/>
          <p:cNvPicPr>
            <a:picLocks noChangeAspect="1" noChangeArrowheads="1"/>
          </p:cNvPicPr>
          <p:nvPr/>
        </p:nvPicPr>
        <p:blipFill>
          <a:blip r:embed="rId3" cstate="print"/>
          <a:srcRect t="47675"/>
          <a:stretch>
            <a:fillRect/>
          </a:stretch>
        </p:blipFill>
        <p:spPr bwMode="auto">
          <a:xfrm>
            <a:off x="609600" y="4044950"/>
            <a:ext cx="7761288" cy="281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0"/>
            <a:ext cx="7523163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9443" name="Picture 3"/>
          <p:cNvPicPr>
            <a:picLocks noChangeAspect="1" noChangeArrowheads="1"/>
          </p:cNvPicPr>
          <p:nvPr/>
        </p:nvPicPr>
        <p:blipFill>
          <a:blip r:embed="rId3" cstate="print"/>
          <a:srcRect t="47675"/>
          <a:stretch>
            <a:fillRect/>
          </a:stretch>
        </p:blipFill>
        <p:spPr bwMode="auto">
          <a:xfrm>
            <a:off x="609600" y="4044950"/>
            <a:ext cx="7761288" cy="281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0"/>
            <a:ext cx="7523163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0467" name="Picture 3"/>
          <p:cNvPicPr>
            <a:picLocks noChangeAspect="1" noChangeArrowheads="1"/>
          </p:cNvPicPr>
          <p:nvPr/>
        </p:nvPicPr>
        <p:blipFill>
          <a:blip r:embed="rId3" cstate="print"/>
          <a:srcRect t="47675"/>
          <a:stretch>
            <a:fillRect/>
          </a:stretch>
        </p:blipFill>
        <p:spPr bwMode="auto">
          <a:xfrm>
            <a:off x="609600" y="4044950"/>
            <a:ext cx="7761288" cy="281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0"/>
            <a:ext cx="7523163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1491" name="Picture 3"/>
          <p:cNvPicPr>
            <a:picLocks noChangeAspect="1" noChangeArrowheads="1"/>
          </p:cNvPicPr>
          <p:nvPr/>
        </p:nvPicPr>
        <p:blipFill>
          <a:blip r:embed="rId3" cstate="print"/>
          <a:srcRect t="47675"/>
          <a:stretch>
            <a:fillRect/>
          </a:stretch>
        </p:blipFill>
        <p:spPr bwMode="auto">
          <a:xfrm>
            <a:off x="609600" y="4044950"/>
            <a:ext cx="7761288" cy="281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0"/>
            <a:ext cx="7523163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15" name="Picture 3"/>
          <p:cNvPicPr>
            <a:picLocks noChangeAspect="1" noChangeArrowheads="1"/>
          </p:cNvPicPr>
          <p:nvPr/>
        </p:nvPicPr>
        <p:blipFill>
          <a:blip r:embed="rId3" cstate="print"/>
          <a:srcRect t="47675"/>
          <a:stretch>
            <a:fillRect/>
          </a:stretch>
        </p:blipFill>
        <p:spPr bwMode="auto">
          <a:xfrm>
            <a:off x="609600" y="4044950"/>
            <a:ext cx="7761288" cy="281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d_cond_structure10.tif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pres0006.tif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b="76989"/>
          <a:stretch>
            <a:fillRect/>
          </a:stretch>
        </p:blipFill>
        <p:spPr>
          <a:xfrm>
            <a:off x="1588" y="0"/>
            <a:ext cx="9140825" cy="1578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cbar3.tiff"/>
          <p:cNvPicPr>
            <a:picLocks noChangeAspect="1"/>
          </p:cNvPicPr>
          <p:nvPr/>
        </p:nvPicPr>
        <p:blipFill>
          <a:blip r:embed="rId4" cstate="print"/>
          <a:srcRect t="65617"/>
          <a:stretch>
            <a:fillRect/>
          </a:stretch>
        </p:blipFill>
        <p:spPr>
          <a:xfrm>
            <a:off x="5559552" y="5933669"/>
            <a:ext cx="3584448" cy="9243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0"/>
            <a:ext cx="7523163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3539" name="Picture 6" descr="IMG_938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1557338"/>
            <a:ext cx="7242175" cy="482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0"/>
            <a:ext cx="7523163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905347" y="1575303"/>
            <a:ext cx="7224664" cy="4798337"/>
          </a:xfrm>
          <a:prstGeom prst="rect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700808"/>
            <a:ext cx="7875270" cy="425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7359320" y="4172990"/>
            <a:ext cx="885825" cy="4921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AU">
              <a:latin typeface="Calibri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0"/>
            <a:ext cx="7523163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13838" cy="680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763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3863" y="6300788"/>
            <a:ext cx="595312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645795"/>
            <a:ext cx="7446645" cy="6212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13838" cy="680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Line 3"/>
          <p:cNvSpPr>
            <a:spLocks noChangeShapeType="1"/>
          </p:cNvSpPr>
          <p:nvPr/>
        </p:nvSpPr>
        <p:spPr bwMode="auto">
          <a:xfrm>
            <a:off x="2686050" y="2817813"/>
            <a:ext cx="5318125" cy="952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AU"/>
          </a:p>
        </p:txBody>
      </p:sp>
      <p:sp>
        <p:nvSpPr>
          <p:cNvPr id="30724" name="Line 4"/>
          <p:cNvSpPr>
            <a:spLocks noChangeShapeType="1"/>
          </p:cNvSpPr>
          <p:nvPr/>
        </p:nvSpPr>
        <p:spPr bwMode="auto">
          <a:xfrm>
            <a:off x="2722563" y="4144963"/>
            <a:ext cx="5281612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AU"/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7696200" y="2514600"/>
            <a:ext cx="1138238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0000FF"/>
                </a:solidFill>
                <a:latin typeface="Calibri" pitchFamily="34" charset="0"/>
              </a:rPr>
              <a:t>converging</a:t>
            </a:r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7696200" y="3810000"/>
            <a:ext cx="1138238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0000FF"/>
                </a:solidFill>
                <a:latin typeface="Calibri" pitchFamily="34" charset="0"/>
              </a:rPr>
              <a:t>converging</a:t>
            </a:r>
          </a:p>
        </p:txBody>
      </p:sp>
      <p:pic>
        <p:nvPicPr>
          <p:cNvPr id="19866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685800"/>
            <a:ext cx="6900863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764704"/>
            <a:ext cx="4869180" cy="388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animBg="1"/>
      <p:bldP spid="30724" grpId="0" animBg="1"/>
      <p:bldP spid="30726" grpId="0"/>
      <p:bldP spid="30727" grpId="0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685800"/>
            <a:ext cx="6900863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13838" cy="680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645795"/>
            <a:ext cx="7446645" cy="6212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13838" cy="680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Line 3"/>
          <p:cNvSpPr>
            <a:spLocks noChangeShapeType="1"/>
          </p:cNvSpPr>
          <p:nvPr/>
        </p:nvSpPr>
        <p:spPr bwMode="auto">
          <a:xfrm>
            <a:off x="2686050" y="2817813"/>
            <a:ext cx="5318125" cy="952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AU"/>
          </a:p>
        </p:txBody>
      </p:sp>
      <p:sp>
        <p:nvSpPr>
          <p:cNvPr id="30724" name="Line 4"/>
          <p:cNvSpPr>
            <a:spLocks noChangeShapeType="1"/>
          </p:cNvSpPr>
          <p:nvPr/>
        </p:nvSpPr>
        <p:spPr bwMode="auto">
          <a:xfrm>
            <a:off x="2722563" y="4144963"/>
            <a:ext cx="5281612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AU"/>
          </a:p>
        </p:txBody>
      </p:sp>
      <p:sp>
        <p:nvSpPr>
          <p:cNvPr id="30725" name="Line 5"/>
          <p:cNvSpPr>
            <a:spLocks noChangeShapeType="1"/>
          </p:cNvSpPr>
          <p:nvPr/>
        </p:nvSpPr>
        <p:spPr bwMode="auto">
          <a:xfrm flipV="1">
            <a:off x="2713038" y="3476625"/>
            <a:ext cx="5272087" cy="79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AU"/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7696200" y="2514600"/>
            <a:ext cx="1138238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0000FF"/>
                </a:solidFill>
                <a:latin typeface="Calibri" pitchFamily="34" charset="0"/>
              </a:rPr>
              <a:t>converging</a:t>
            </a:r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7696200" y="3810000"/>
            <a:ext cx="1138238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0000FF"/>
                </a:solidFill>
                <a:latin typeface="Calibri" pitchFamily="34" charset="0"/>
              </a:rPr>
              <a:t>converging</a:t>
            </a:r>
          </a:p>
        </p:txBody>
      </p:sp>
      <p:sp>
        <p:nvSpPr>
          <p:cNvPr id="30728" name="Text Box 8"/>
          <p:cNvSpPr txBox="1">
            <a:spLocks noChangeArrowheads="1"/>
          </p:cNvSpPr>
          <p:nvPr/>
        </p:nvSpPr>
        <p:spPr bwMode="auto">
          <a:xfrm>
            <a:off x="7699375" y="3157538"/>
            <a:ext cx="9810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FF0000"/>
                </a:solidFill>
                <a:latin typeface="Calibri" pitchFamily="34" charset="0"/>
              </a:rPr>
              <a:t>diverging</a:t>
            </a:r>
          </a:p>
        </p:txBody>
      </p:sp>
      <p:pic>
        <p:nvPicPr>
          <p:cNvPr id="20071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685800"/>
            <a:ext cx="6900863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764704"/>
            <a:ext cx="4869180" cy="388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animBg="1"/>
      <p:bldP spid="30724" grpId="0" animBg="1"/>
      <p:bldP spid="30725" grpId="0" animBg="1"/>
      <p:bldP spid="30726" grpId="0"/>
      <p:bldP spid="30727" grpId="0"/>
      <p:bldP spid="30728" grpId="0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13838" cy="680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645795"/>
            <a:ext cx="7446645" cy="6212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13838" cy="680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645795"/>
            <a:ext cx="7446645" cy="6212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13838" cy="6802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6629400" y="2819400"/>
            <a:ext cx="76200" cy="1331913"/>
          </a:xfrm>
          <a:prstGeom prst="rect">
            <a:avLst/>
          </a:prstGeom>
          <a:solidFill>
            <a:schemeClr val="bg1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AU">
              <a:latin typeface="Calibri" pitchFamily="34" charset="0"/>
            </a:endParaRPr>
          </a:p>
        </p:txBody>
      </p:sp>
      <p:pic>
        <p:nvPicPr>
          <p:cNvPr id="2068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685800"/>
            <a:ext cx="6900863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d_cond_structure11.tif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pres0006.tif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b="76989"/>
          <a:stretch>
            <a:fillRect/>
          </a:stretch>
        </p:blipFill>
        <p:spPr>
          <a:xfrm>
            <a:off x="1588" y="0"/>
            <a:ext cx="9140825" cy="1578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cbar3.tiff"/>
          <p:cNvPicPr>
            <a:picLocks noChangeAspect="1"/>
          </p:cNvPicPr>
          <p:nvPr/>
        </p:nvPicPr>
        <p:blipFill>
          <a:blip r:embed="rId4" cstate="print"/>
          <a:srcRect t="65617"/>
          <a:stretch>
            <a:fillRect/>
          </a:stretch>
        </p:blipFill>
        <p:spPr>
          <a:xfrm>
            <a:off x="5559552" y="5933669"/>
            <a:ext cx="3584448" cy="9243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2"/>
          <p:cNvPicPr>
            <a:picLocks noChangeAspect="1" noChangeArrowheads="1"/>
          </p:cNvPicPr>
          <p:nvPr/>
        </p:nvPicPr>
        <p:blipFill>
          <a:blip r:embed="rId2" cstate="print"/>
          <a:srcRect b="87131"/>
          <a:stretch>
            <a:fillRect/>
          </a:stretch>
        </p:blipFill>
        <p:spPr bwMode="auto">
          <a:xfrm>
            <a:off x="0" y="0"/>
            <a:ext cx="9113838" cy="876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53008"/>
            <a:ext cx="7680960" cy="6635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00" y="54000"/>
            <a:ext cx="7680960" cy="6635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2" name="Picture 4"/>
          <p:cNvPicPr>
            <a:picLocks noChangeAspect="1" noChangeArrowheads="1"/>
          </p:cNvPicPr>
          <p:nvPr/>
        </p:nvPicPr>
        <p:blipFill>
          <a:blip r:embed="rId2" cstate="print"/>
          <a:srcRect b="84152"/>
          <a:stretch>
            <a:fillRect/>
          </a:stretch>
        </p:blipFill>
        <p:spPr bwMode="auto">
          <a:xfrm>
            <a:off x="457200" y="66675"/>
            <a:ext cx="81819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045845"/>
            <a:ext cx="7783830" cy="581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6" name="Picture 2"/>
          <p:cNvPicPr>
            <a:picLocks noChangeAspect="1" noChangeArrowheads="1"/>
          </p:cNvPicPr>
          <p:nvPr/>
        </p:nvPicPr>
        <p:blipFill>
          <a:blip r:embed="rId2" cstate="print"/>
          <a:srcRect b="84152"/>
          <a:stretch>
            <a:fillRect/>
          </a:stretch>
        </p:blipFill>
        <p:spPr bwMode="auto">
          <a:xfrm>
            <a:off x="457200" y="66675"/>
            <a:ext cx="81819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045845"/>
            <a:ext cx="7783830" cy="581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8" name="Picture 5"/>
          <p:cNvPicPr>
            <a:picLocks noChangeAspect="1" noChangeArrowheads="1"/>
          </p:cNvPicPr>
          <p:nvPr/>
        </p:nvPicPr>
        <p:blipFill>
          <a:blip r:embed="rId2" cstate="print"/>
          <a:srcRect b="84152"/>
          <a:stretch>
            <a:fillRect/>
          </a:stretch>
        </p:blipFill>
        <p:spPr bwMode="auto">
          <a:xfrm>
            <a:off x="457200" y="66675"/>
            <a:ext cx="81819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045845"/>
            <a:ext cx="7783830" cy="581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045845"/>
            <a:ext cx="7783830" cy="581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b="84152"/>
          <a:stretch>
            <a:fillRect/>
          </a:stretch>
        </p:blipFill>
        <p:spPr bwMode="auto">
          <a:xfrm>
            <a:off x="457200" y="66675"/>
            <a:ext cx="81819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2"/>
          <p:cNvPicPr>
            <a:picLocks noChangeAspect="1" noChangeArrowheads="1"/>
          </p:cNvPicPr>
          <p:nvPr/>
        </p:nvPicPr>
        <p:blipFill>
          <a:blip r:embed="rId2" cstate="print"/>
          <a:srcRect b="84152"/>
          <a:stretch>
            <a:fillRect/>
          </a:stretch>
        </p:blipFill>
        <p:spPr bwMode="auto">
          <a:xfrm>
            <a:off x="457200" y="66675"/>
            <a:ext cx="81819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045845"/>
            <a:ext cx="7783830" cy="581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260350"/>
            <a:ext cx="7758112" cy="592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957834"/>
            <a:ext cx="7441501" cy="5900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 flipV="1">
            <a:off x="1115616" y="1772816"/>
            <a:ext cx="7467600" cy="863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AU"/>
          </a:p>
        </p:txBody>
      </p:sp>
      <p:sp>
        <p:nvSpPr>
          <p:cNvPr id="10" name="Rectangle 9"/>
          <p:cNvSpPr/>
          <p:nvPr/>
        </p:nvSpPr>
        <p:spPr>
          <a:xfrm flipV="1">
            <a:off x="1187624" y="2708920"/>
            <a:ext cx="7467600" cy="288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AU"/>
          </a:p>
        </p:txBody>
      </p:sp>
      <p:pic>
        <p:nvPicPr>
          <p:cNvPr id="220169" name="Picture 4" descr="pres002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6775" y="282575"/>
            <a:ext cx="5948363" cy="5000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 flipV="1">
            <a:off x="1259632" y="3140968"/>
            <a:ext cx="7467600" cy="288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AU"/>
          </a:p>
        </p:txBody>
      </p:sp>
      <p:sp>
        <p:nvSpPr>
          <p:cNvPr id="14" name="Rectangle 13"/>
          <p:cNvSpPr/>
          <p:nvPr/>
        </p:nvSpPr>
        <p:spPr>
          <a:xfrm flipV="1">
            <a:off x="1403648" y="3501007"/>
            <a:ext cx="7467600" cy="360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AU"/>
          </a:p>
        </p:txBody>
      </p:sp>
      <p:sp>
        <p:nvSpPr>
          <p:cNvPr id="15" name="Rectangle 14"/>
          <p:cNvSpPr/>
          <p:nvPr/>
        </p:nvSpPr>
        <p:spPr>
          <a:xfrm flipV="1">
            <a:off x="1043608" y="4005063"/>
            <a:ext cx="7467600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AU"/>
          </a:p>
        </p:txBody>
      </p:sp>
      <p:sp>
        <p:nvSpPr>
          <p:cNvPr id="16" name="Rectangle 15"/>
          <p:cNvSpPr/>
          <p:nvPr/>
        </p:nvSpPr>
        <p:spPr>
          <a:xfrm flipV="1">
            <a:off x="1043608" y="4797152"/>
            <a:ext cx="7467600" cy="1728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AU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3" grpId="0" animBg="1"/>
      <p:bldP spid="14" grpId="0" animBg="1"/>
      <p:bldP spid="15" grpId="0" animBg="1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260350"/>
            <a:ext cx="7758112" cy="592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2211" name="Picture 4" descr="pres00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6775" y="282575"/>
            <a:ext cx="5948363" cy="5000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957834"/>
            <a:ext cx="7441501" cy="5900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d_cond_structure12.tif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pres0006.tif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b="76989"/>
          <a:stretch>
            <a:fillRect/>
          </a:stretch>
        </p:blipFill>
        <p:spPr>
          <a:xfrm>
            <a:off x="1588" y="0"/>
            <a:ext cx="9140825" cy="1578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cbar3.tiff"/>
          <p:cNvPicPr>
            <a:picLocks noChangeAspect="1"/>
          </p:cNvPicPr>
          <p:nvPr/>
        </p:nvPicPr>
        <p:blipFill>
          <a:blip r:embed="rId4" cstate="print"/>
          <a:srcRect t="65617"/>
          <a:stretch>
            <a:fillRect/>
          </a:stretch>
        </p:blipFill>
        <p:spPr>
          <a:xfrm>
            <a:off x="5559552" y="5933669"/>
            <a:ext cx="3584448" cy="9243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d_cond_structure13.tif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pres0006.tif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b="76989"/>
          <a:stretch>
            <a:fillRect/>
          </a:stretch>
        </p:blipFill>
        <p:spPr>
          <a:xfrm>
            <a:off x="1588" y="0"/>
            <a:ext cx="9140825" cy="1578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cbar3.tiff"/>
          <p:cNvPicPr>
            <a:picLocks noChangeAspect="1"/>
          </p:cNvPicPr>
          <p:nvPr/>
        </p:nvPicPr>
        <p:blipFill>
          <a:blip r:embed="rId4" cstate="print"/>
          <a:srcRect t="65617"/>
          <a:stretch>
            <a:fillRect/>
          </a:stretch>
        </p:blipFill>
        <p:spPr>
          <a:xfrm>
            <a:off x="5559552" y="5933669"/>
            <a:ext cx="3584448" cy="9243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d_cond_structure14.tif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pres0006.tif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b="76989"/>
          <a:stretch>
            <a:fillRect/>
          </a:stretch>
        </p:blipFill>
        <p:spPr>
          <a:xfrm>
            <a:off x="1588" y="0"/>
            <a:ext cx="9140825" cy="1578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cbar3.tiff"/>
          <p:cNvPicPr>
            <a:picLocks noChangeAspect="1"/>
          </p:cNvPicPr>
          <p:nvPr/>
        </p:nvPicPr>
        <p:blipFill>
          <a:blip r:embed="rId4" cstate="print"/>
          <a:srcRect t="65617"/>
          <a:stretch>
            <a:fillRect/>
          </a:stretch>
        </p:blipFill>
        <p:spPr>
          <a:xfrm>
            <a:off x="5559552" y="5933669"/>
            <a:ext cx="3584448" cy="9243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d_cond_structure15.tiff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</p:pic>
      <p:pic>
        <p:nvPicPr>
          <p:cNvPr id="3" name="Picture 2" descr="pres0006.tif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rcRect b="76989"/>
          <a:stretch>
            <a:fillRect/>
          </a:stretch>
        </p:blipFill>
        <p:spPr>
          <a:xfrm>
            <a:off x="1588" y="0"/>
            <a:ext cx="9140825" cy="157809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" name="Group 21"/>
          <p:cNvGrpSpPr/>
          <p:nvPr/>
        </p:nvGrpSpPr>
        <p:grpSpPr>
          <a:xfrm>
            <a:off x="4943476" y="2996952"/>
            <a:ext cx="1590108" cy="1051173"/>
            <a:chOff x="4943476" y="2996952"/>
            <a:chExt cx="1590108" cy="1051173"/>
          </a:xfrm>
        </p:grpSpPr>
        <p:cxnSp>
          <p:nvCxnSpPr>
            <p:cNvPr id="7" name="Straight Arrow Connector 6"/>
            <p:cNvCxnSpPr/>
            <p:nvPr/>
          </p:nvCxnSpPr>
          <p:spPr>
            <a:xfrm flipV="1">
              <a:off x="5048250" y="3409950"/>
              <a:ext cx="352425" cy="519113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Freeform 10"/>
            <p:cNvSpPr/>
            <p:nvPr/>
          </p:nvSpPr>
          <p:spPr>
            <a:xfrm>
              <a:off x="4943476" y="3262313"/>
              <a:ext cx="557213" cy="785812"/>
            </a:xfrm>
            <a:custGeom>
              <a:avLst/>
              <a:gdLst>
                <a:gd name="connsiteX0" fmla="*/ 0 w 557213"/>
                <a:gd name="connsiteY0" fmla="*/ 328612 h 785812"/>
                <a:gd name="connsiteX1" fmla="*/ 9525 w 557213"/>
                <a:gd name="connsiteY1" fmla="*/ 223837 h 785812"/>
                <a:gd name="connsiteX2" fmla="*/ 19050 w 557213"/>
                <a:gd name="connsiteY2" fmla="*/ 166687 h 785812"/>
                <a:gd name="connsiteX3" fmla="*/ 33338 w 557213"/>
                <a:gd name="connsiteY3" fmla="*/ 114300 h 785812"/>
                <a:gd name="connsiteX4" fmla="*/ 66675 w 557213"/>
                <a:gd name="connsiteY4" fmla="*/ 71437 h 785812"/>
                <a:gd name="connsiteX5" fmla="*/ 109538 w 557213"/>
                <a:gd name="connsiteY5" fmla="*/ 28575 h 785812"/>
                <a:gd name="connsiteX6" fmla="*/ 180975 w 557213"/>
                <a:gd name="connsiteY6" fmla="*/ 0 h 785812"/>
                <a:gd name="connsiteX7" fmla="*/ 242888 w 557213"/>
                <a:gd name="connsiteY7" fmla="*/ 0 h 785812"/>
                <a:gd name="connsiteX8" fmla="*/ 304800 w 557213"/>
                <a:gd name="connsiteY8" fmla="*/ 19050 h 785812"/>
                <a:gd name="connsiteX9" fmla="*/ 376238 w 557213"/>
                <a:gd name="connsiteY9" fmla="*/ 42862 h 785812"/>
                <a:gd name="connsiteX10" fmla="*/ 423863 w 557213"/>
                <a:gd name="connsiteY10" fmla="*/ 80962 h 785812"/>
                <a:gd name="connsiteX11" fmla="*/ 466725 w 557213"/>
                <a:gd name="connsiteY11" fmla="*/ 152400 h 785812"/>
                <a:gd name="connsiteX12" fmla="*/ 523875 w 557213"/>
                <a:gd name="connsiteY12" fmla="*/ 242887 h 785812"/>
                <a:gd name="connsiteX13" fmla="*/ 542925 w 557213"/>
                <a:gd name="connsiteY13" fmla="*/ 309562 h 785812"/>
                <a:gd name="connsiteX14" fmla="*/ 557213 w 557213"/>
                <a:gd name="connsiteY14" fmla="*/ 428625 h 785812"/>
                <a:gd name="connsiteX15" fmla="*/ 552450 w 557213"/>
                <a:gd name="connsiteY15" fmla="*/ 523875 h 785812"/>
                <a:gd name="connsiteX16" fmla="*/ 547688 w 557213"/>
                <a:gd name="connsiteY16" fmla="*/ 661987 h 785812"/>
                <a:gd name="connsiteX17" fmla="*/ 500063 w 557213"/>
                <a:gd name="connsiteY17" fmla="*/ 738187 h 785812"/>
                <a:gd name="connsiteX18" fmla="*/ 447675 w 557213"/>
                <a:gd name="connsiteY18" fmla="*/ 766762 h 785812"/>
                <a:gd name="connsiteX19" fmla="*/ 300038 w 557213"/>
                <a:gd name="connsiteY19" fmla="*/ 785812 h 785812"/>
                <a:gd name="connsiteX20" fmla="*/ 257175 w 557213"/>
                <a:gd name="connsiteY20" fmla="*/ 771525 h 785812"/>
                <a:gd name="connsiteX21" fmla="*/ 200025 w 557213"/>
                <a:gd name="connsiteY21" fmla="*/ 757237 h 785812"/>
                <a:gd name="connsiteX22" fmla="*/ 138113 w 557213"/>
                <a:gd name="connsiteY22" fmla="*/ 700087 h 785812"/>
                <a:gd name="connsiteX23" fmla="*/ 52388 w 557213"/>
                <a:gd name="connsiteY23" fmla="*/ 566737 h 785812"/>
                <a:gd name="connsiteX24" fmla="*/ 9525 w 557213"/>
                <a:gd name="connsiteY24" fmla="*/ 442912 h 785812"/>
                <a:gd name="connsiteX25" fmla="*/ 0 w 557213"/>
                <a:gd name="connsiteY25" fmla="*/ 328612 h 785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57213" h="785812">
                  <a:moveTo>
                    <a:pt x="0" y="328612"/>
                  </a:moveTo>
                  <a:lnTo>
                    <a:pt x="9525" y="223837"/>
                  </a:lnTo>
                  <a:lnTo>
                    <a:pt x="19050" y="166687"/>
                  </a:lnTo>
                  <a:lnTo>
                    <a:pt x="33338" y="114300"/>
                  </a:lnTo>
                  <a:lnTo>
                    <a:pt x="66675" y="71437"/>
                  </a:lnTo>
                  <a:lnTo>
                    <a:pt x="109538" y="28575"/>
                  </a:lnTo>
                  <a:lnTo>
                    <a:pt x="180975" y="0"/>
                  </a:lnTo>
                  <a:lnTo>
                    <a:pt x="242888" y="0"/>
                  </a:lnTo>
                  <a:lnTo>
                    <a:pt x="304800" y="19050"/>
                  </a:lnTo>
                  <a:lnTo>
                    <a:pt x="376238" y="42862"/>
                  </a:lnTo>
                  <a:lnTo>
                    <a:pt x="423863" y="80962"/>
                  </a:lnTo>
                  <a:lnTo>
                    <a:pt x="466725" y="152400"/>
                  </a:lnTo>
                  <a:lnTo>
                    <a:pt x="523875" y="242887"/>
                  </a:lnTo>
                  <a:lnTo>
                    <a:pt x="542925" y="309562"/>
                  </a:lnTo>
                  <a:lnTo>
                    <a:pt x="557213" y="428625"/>
                  </a:lnTo>
                  <a:lnTo>
                    <a:pt x="552450" y="523875"/>
                  </a:lnTo>
                  <a:lnTo>
                    <a:pt x="547688" y="661987"/>
                  </a:lnTo>
                  <a:lnTo>
                    <a:pt x="500063" y="738187"/>
                  </a:lnTo>
                  <a:lnTo>
                    <a:pt x="447675" y="766762"/>
                  </a:lnTo>
                  <a:lnTo>
                    <a:pt x="300038" y="785812"/>
                  </a:lnTo>
                  <a:lnTo>
                    <a:pt x="257175" y="771525"/>
                  </a:lnTo>
                  <a:lnTo>
                    <a:pt x="200025" y="757237"/>
                  </a:lnTo>
                  <a:lnTo>
                    <a:pt x="138113" y="700087"/>
                  </a:lnTo>
                  <a:lnTo>
                    <a:pt x="52388" y="566737"/>
                  </a:lnTo>
                  <a:lnTo>
                    <a:pt x="9525" y="442912"/>
                  </a:lnTo>
                  <a:lnTo>
                    <a:pt x="0" y="328612"/>
                  </a:lnTo>
                  <a:close/>
                </a:path>
              </a:pathLst>
            </a:cu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940152" y="2996952"/>
              <a:ext cx="59343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AU" dirty="0" smtClean="0"/>
                <a:t>0.3</a:t>
              </a:r>
              <a:r>
                <a:rPr lang="en-AU" dirty="0" smtClean="0">
                  <a:sym typeface="Symbol"/>
                </a:rPr>
                <a:t></a:t>
              </a:r>
              <a:endParaRPr lang="en-AU" dirty="0"/>
            </a:p>
          </p:txBody>
        </p:sp>
        <p:cxnSp>
          <p:nvCxnSpPr>
            <p:cNvPr id="17" name="Straight Connector 16"/>
            <p:cNvCxnSpPr>
              <a:stCxn id="15" idx="1"/>
            </p:cNvCxnSpPr>
            <p:nvPr/>
          </p:nvCxnSpPr>
          <p:spPr>
            <a:xfrm flipH="1">
              <a:off x="5529833" y="3181618"/>
              <a:ext cx="410319" cy="335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endCxn id="11" idx="11"/>
            </p:cNvCxnSpPr>
            <p:nvPr/>
          </p:nvCxnSpPr>
          <p:spPr>
            <a:xfrm flipH="1">
              <a:off x="5395913" y="3176588"/>
              <a:ext cx="147637" cy="2286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 descr="cbar3.tiff"/>
          <p:cNvPicPr>
            <a:picLocks noChangeAspect="1"/>
          </p:cNvPicPr>
          <p:nvPr/>
        </p:nvPicPr>
        <p:blipFill>
          <a:blip r:embed="rId5" cstate="print"/>
          <a:srcRect t="65617"/>
          <a:stretch>
            <a:fillRect/>
          </a:stretch>
        </p:blipFill>
        <p:spPr>
          <a:xfrm>
            <a:off x="5559552" y="5933669"/>
            <a:ext cx="3584448" cy="92433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d_cond_structure16.tiff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5157192"/>
            <a:ext cx="1366838" cy="8134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4788024" y="4797152"/>
            <a:ext cx="288032" cy="36004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pres0008.tif"/>
          <p:cNvPicPr>
            <a:picLocks noChangeAspect="1"/>
          </p:cNvPicPr>
          <p:nvPr/>
        </p:nvPicPr>
        <p:blipFill>
          <a:blip r:embed="rId5" cstate="print"/>
          <a:srcRect b="77895"/>
          <a:stretch>
            <a:fillRect/>
          </a:stretch>
        </p:blipFill>
        <p:spPr>
          <a:xfrm>
            <a:off x="0" y="-1315"/>
            <a:ext cx="9144000" cy="151662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UOM-Pos3D_S_Sm"/>
          <p:cNvPicPr>
            <a:picLocks noChangeAspect="1" noChangeArrowheads="1"/>
          </p:cNvPicPr>
          <p:nvPr/>
        </p:nvPicPr>
        <p:blipFill>
          <a:blip r:embed="rId2" cstate="print"/>
          <a:srcRect b="15100"/>
          <a:stretch>
            <a:fillRect/>
          </a:stretch>
        </p:blipFill>
        <p:spPr bwMode="auto">
          <a:xfrm>
            <a:off x="0" y="0"/>
            <a:ext cx="2166938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492896"/>
            <a:ext cx="8782050" cy="290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d_cond_structure17.tif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pres0008.tif"/>
          <p:cNvPicPr>
            <a:picLocks noChangeAspect="1"/>
          </p:cNvPicPr>
          <p:nvPr/>
        </p:nvPicPr>
        <p:blipFill>
          <a:blip r:embed="rId3" cstate="print"/>
          <a:srcRect b="77895"/>
          <a:stretch>
            <a:fillRect/>
          </a:stretch>
        </p:blipFill>
        <p:spPr>
          <a:xfrm>
            <a:off x="0" y="-1315"/>
            <a:ext cx="9144000" cy="15166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d_cond_structure18.tif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pres0008.tif"/>
          <p:cNvPicPr>
            <a:picLocks noChangeAspect="1"/>
          </p:cNvPicPr>
          <p:nvPr/>
        </p:nvPicPr>
        <p:blipFill>
          <a:blip r:embed="rId3" cstate="print"/>
          <a:srcRect b="77895"/>
          <a:stretch>
            <a:fillRect/>
          </a:stretch>
        </p:blipFill>
        <p:spPr>
          <a:xfrm>
            <a:off x="0" y="-1315"/>
            <a:ext cx="9144000" cy="15166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d_cond_structure19.tif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pres0008.tif"/>
          <p:cNvPicPr>
            <a:picLocks noChangeAspect="1"/>
          </p:cNvPicPr>
          <p:nvPr/>
        </p:nvPicPr>
        <p:blipFill>
          <a:blip r:embed="rId3" cstate="print"/>
          <a:srcRect b="77895"/>
          <a:stretch>
            <a:fillRect/>
          </a:stretch>
        </p:blipFill>
        <p:spPr>
          <a:xfrm>
            <a:off x="0" y="-1315"/>
            <a:ext cx="9144000" cy="15166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d_cond_structure20.tif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pres0008.tif"/>
          <p:cNvPicPr>
            <a:picLocks noChangeAspect="1"/>
          </p:cNvPicPr>
          <p:nvPr/>
        </p:nvPicPr>
        <p:blipFill>
          <a:blip r:embed="rId3" cstate="print"/>
          <a:srcRect b="77895"/>
          <a:stretch>
            <a:fillRect/>
          </a:stretch>
        </p:blipFill>
        <p:spPr>
          <a:xfrm>
            <a:off x="0" y="-1315"/>
            <a:ext cx="9144000" cy="15166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d_cond_structure21.tif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pres0008.tif"/>
          <p:cNvPicPr>
            <a:picLocks noChangeAspect="1"/>
          </p:cNvPicPr>
          <p:nvPr/>
        </p:nvPicPr>
        <p:blipFill>
          <a:blip r:embed="rId3" cstate="print"/>
          <a:srcRect b="77895"/>
          <a:stretch>
            <a:fillRect/>
          </a:stretch>
        </p:blipFill>
        <p:spPr>
          <a:xfrm>
            <a:off x="0" y="-1315"/>
            <a:ext cx="9144000" cy="15166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d_cond_structure22.tif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pres0008.tif"/>
          <p:cNvPicPr>
            <a:picLocks noChangeAspect="1"/>
          </p:cNvPicPr>
          <p:nvPr/>
        </p:nvPicPr>
        <p:blipFill>
          <a:blip r:embed="rId3" cstate="print"/>
          <a:srcRect b="77895"/>
          <a:stretch>
            <a:fillRect/>
          </a:stretch>
        </p:blipFill>
        <p:spPr>
          <a:xfrm>
            <a:off x="0" y="-1315"/>
            <a:ext cx="9144000" cy="15166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d_cond_structure23.tif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pres0008.tif"/>
          <p:cNvPicPr>
            <a:picLocks noChangeAspect="1"/>
          </p:cNvPicPr>
          <p:nvPr/>
        </p:nvPicPr>
        <p:blipFill>
          <a:blip r:embed="rId3" cstate="print"/>
          <a:srcRect b="77895"/>
          <a:stretch>
            <a:fillRect/>
          </a:stretch>
        </p:blipFill>
        <p:spPr>
          <a:xfrm>
            <a:off x="0" y="-1315"/>
            <a:ext cx="9144000" cy="15166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d_cond_structure24.tif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pres0008.tif"/>
          <p:cNvPicPr>
            <a:picLocks noChangeAspect="1"/>
          </p:cNvPicPr>
          <p:nvPr/>
        </p:nvPicPr>
        <p:blipFill>
          <a:blip r:embed="rId3" cstate="print"/>
          <a:srcRect b="77895"/>
          <a:stretch>
            <a:fillRect/>
          </a:stretch>
        </p:blipFill>
        <p:spPr>
          <a:xfrm>
            <a:off x="0" y="-1315"/>
            <a:ext cx="9144000" cy="15166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d_cond_structure25.tif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pres0008.tif"/>
          <p:cNvPicPr>
            <a:picLocks noChangeAspect="1"/>
          </p:cNvPicPr>
          <p:nvPr/>
        </p:nvPicPr>
        <p:blipFill>
          <a:blip r:embed="rId3" cstate="print"/>
          <a:srcRect b="77895"/>
          <a:stretch>
            <a:fillRect/>
          </a:stretch>
        </p:blipFill>
        <p:spPr>
          <a:xfrm>
            <a:off x="0" y="-1315"/>
            <a:ext cx="9144000" cy="15166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d_cond_structure26.tif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pres0008.tif"/>
          <p:cNvPicPr>
            <a:picLocks noChangeAspect="1"/>
          </p:cNvPicPr>
          <p:nvPr/>
        </p:nvPicPr>
        <p:blipFill>
          <a:blip r:embed="rId3" cstate="print"/>
          <a:srcRect b="77895"/>
          <a:stretch>
            <a:fillRect/>
          </a:stretch>
        </p:blipFill>
        <p:spPr>
          <a:xfrm>
            <a:off x="0" y="-1315"/>
            <a:ext cx="9144000" cy="15166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s0001.ti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588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d_cond_structure27.tif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952"/>
            <a:ext cx="9144000" cy="6859904"/>
          </a:xfrm>
          <a:prstGeom prst="rect">
            <a:avLst/>
          </a:prstGeom>
        </p:spPr>
      </p:pic>
      <p:pic>
        <p:nvPicPr>
          <p:cNvPr id="3" name="Picture 2" descr="pres0008.tif"/>
          <p:cNvPicPr>
            <a:picLocks noChangeAspect="1"/>
          </p:cNvPicPr>
          <p:nvPr/>
        </p:nvPicPr>
        <p:blipFill>
          <a:blip r:embed="rId3" cstate="print"/>
          <a:srcRect b="77895"/>
          <a:stretch>
            <a:fillRect/>
          </a:stretch>
        </p:blipFill>
        <p:spPr>
          <a:xfrm>
            <a:off x="0" y="-1315"/>
            <a:ext cx="9144000" cy="15166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s0007.ti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588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s0010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315"/>
            <a:ext cx="9144000" cy="686063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00166" y="3357562"/>
            <a:ext cx="6357982" cy="714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Rectangle 3"/>
          <p:cNvSpPr/>
          <p:nvPr/>
        </p:nvSpPr>
        <p:spPr>
          <a:xfrm>
            <a:off x="1643042" y="4286256"/>
            <a:ext cx="6357982" cy="714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s0011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315"/>
            <a:ext cx="9144000" cy="6860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ray1.tiff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pres0008.tif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rcRect b="78740"/>
          <a:stretch>
            <a:fillRect/>
          </a:stretch>
        </p:blipFill>
        <p:spPr>
          <a:xfrm>
            <a:off x="1588" y="0"/>
            <a:ext cx="9140825" cy="145798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Group 14"/>
          <p:cNvGrpSpPr/>
          <p:nvPr/>
        </p:nvGrpSpPr>
        <p:grpSpPr>
          <a:xfrm>
            <a:off x="2000232" y="5786454"/>
            <a:ext cx="1784250" cy="1012701"/>
            <a:chOff x="2000232" y="5786454"/>
            <a:chExt cx="1784250" cy="1012701"/>
          </a:xfrm>
        </p:grpSpPr>
        <p:cxnSp>
          <p:nvCxnSpPr>
            <p:cNvPr id="4" name="Straight Arrow Connector 3"/>
            <p:cNvCxnSpPr/>
            <p:nvPr/>
          </p:nvCxnSpPr>
          <p:spPr>
            <a:xfrm flipV="1">
              <a:off x="2841653" y="6527549"/>
              <a:ext cx="643931" cy="25958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/>
            <p:cNvCxnSpPr/>
            <p:nvPr/>
          </p:nvCxnSpPr>
          <p:spPr>
            <a:xfrm rot="10800000">
              <a:off x="2290528" y="6418908"/>
              <a:ext cx="525103" cy="38024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rot="16200000" flipV="1">
              <a:off x="2516864" y="6473227"/>
              <a:ext cx="642796" cy="905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3500430" y="6286520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dirty="0" smtClean="0"/>
                <a:t>x</a:t>
              </a:r>
              <a:endParaRPr lang="en-AU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714612" y="5786454"/>
              <a:ext cx="2760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dirty="0" smtClean="0"/>
                <a:t>z</a:t>
              </a:r>
              <a:endParaRPr lang="en-AU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000232" y="6143644"/>
              <a:ext cx="2888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dirty="0" smtClean="0"/>
                <a:t>y</a:t>
              </a:r>
              <a:endParaRPr lang="en-AU" dirty="0"/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ray2.tif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pres0008.tif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b="78740"/>
          <a:stretch>
            <a:fillRect/>
          </a:stretch>
        </p:blipFill>
        <p:spPr>
          <a:xfrm>
            <a:off x="1588" y="0"/>
            <a:ext cx="9140825" cy="145798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 10"/>
          <p:cNvGrpSpPr/>
          <p:nvPr/>
        </p:nvGrpSpPr>
        <p:grpSpPr>
          <a:xfrm>
            <a:off x="2000232" y="5786454"/>
            <a:ext cx="1784250" cy="1012701"/>
            <a:chOff x="2000232" y="5786454"/>
            <a:chExt cx="1784250" cy="1012701"/>
          </a:xfrm>
        </p:grpSpPr>
        <p:cxnSp>
          <p:nvCxnSpPr>
            <p:cNvPr id="12" name="Straight Arrow Connector 11"/>
            <p:cNvCxnSpPr/>
            <p:nvPr/>
          </p:nvCxnSpPr>
          <p:spPr>
            <a:xfrm flipV="1">
              <a:off x="2841653" y="6527549"/>
              <a:ext cx="643931" cy="25958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rot="10800000">
              <a:off x="2290528" y="6418908"/>
              <a:ext cx="525103" cy="38024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rot="16200000" flipV="1">
              <a:off x="2516864" y="6473227"/>
              <a:ext cx="642796" cy="905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3500430" y="6286520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dirty="0" smtClean="0"/>
                <a:t>x</a:t>
              </a:r>
              <a:endParaRPr lang="en-AU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714612" y="5786454"/>
              <a:ext cx="2760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dirty="0" smtClean="0"/>
                <a:t>z</a:t>
              </a:r>
              <a:endParaRPr lang="en-AU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000232" y="6143644"/>
              <a:ext cx="2888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dirty="0" smtClean="0"/>
                <a:t>y</a:t>
              </a:r>
              <a:endParaRPr lang="en-AU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0" y="1500174"/>
            <a:ext cx="3252826" cy="2609792"/>
            <a:chOff x="0" y="1500174"/>
            <a:chExt cx="3252826" cy="2609792"/>
          </a:xfrm>
        </p:grpSpPr>
        <p:pic>
          <p:nvPicPr>
            <p:cNvPr id="19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b="12370"/>
            <a:stretch>
              <a:fillRect/>
            </a:stretch>
          </p:blipFill>
          <p:spPr bwMode="auto">
            <a:xfrm>
              <a:off x="0" y="1500174"/>
              <a:ext cx="2578318" cy="2459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Oval 23"/>
            <p:cNvSpPr>
              <a:spLocks noChangeArrowheads="1"/>
            </p:cNvSpPr>
            <p:nvPr/>
          </p:nvSpPr>
          <p:spPr bwMode="auto">
            <a:xfrm>
              <a:off x="2643174" y="3500438"/>
              <a:ext cx="609652" cy="609528"/>
            </a:xfrm>
            <a:prstGeom prst="ellipse">
              <a:avLst/>
            </a:prstGeom>
            <a:noFill/>
            <a:ln w="1587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cxnSp>
          <p:nvCxnSpPr>
            <p:cNvPr id="21" name="Straight Connector 20"/>
            <p:cNvCxnSpPr/>
            <p:nvPr/>
          </p:nvCxnSpPr>
          <p:spPr bwMode="auto">
            <a:xfrm rot="10800000">
              <a:off x="2143111" y="3429002"/>
              <a:ext cx="518609" cy="264812"/>
            </a:xfrm>
            <a:prstGeom prst="line">
              <a:avLst/>
            </a:prstGeom>
            <a:blipFill dpi="0" rotWithShape="1">
              <a:blip r:embed="rId5" cstate="print"/>
              <a:srcRect/>
              <a:stretch>
                <a:fillRect r="-33333"/>
              </a:stretch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ray3.tif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pres0008.tif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b="78740"/>
          <a:stretch>
            <a:fillRect/>
          </a:stretch>
        </p:blipFill>
        <p:spPr>
          <a:xfrm>
            <a:off x="1588" y="0"/>
            <a:ext cx="9140825" cy="14579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ray4.tif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pres0008.tif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b="78740"/>
          <a:stretch>
            <a:fillRect/>
          </a:stretch>
        </p:blipFill>
        <p:spPr>
          <a:xfrm>
            <a:off x="1588" y="0"/>
            <a:ext cx="9140825" cy="14579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ray5.tif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pres0009.tif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b="78740"/>
          <a:stretch>
            <a:fillRect/>
          </a:stretch>
        </p:blipFill>
        <p:spPr>
          <a:xfrm>
            <a:off x="1588" y="0"/>
            <a:ext cx="9140825" cy="14580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ray6.tif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pres0009.tif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b="78740"/>
          <a:stretch>
            <a:fillRect/>
          </a:stretch>
        </p:blipFill>
        <p:spPr>
          <a:xfrm>
            <a:off x="1588" y="0"/>
            <a:ext cx="9140825" cy="14580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utah_minv18.tif"/>
          <p:cNvPicPr>
            <a:picLocks noChangeAspect="1"/>
          </p:cNvPicPr>
          <p:nvPr/>
        </p:nvPicPr>
        <p:blipFill>
          <a:blip r:embed="rId2" cstate="print"/>
          <a:srcRect b="13123"/>
          <a:stretch>
            <a:fillRect/>
          </a:stretch>
        </p:blipFill>
        <p:spPr>
          <a:xfrm>
            <a:off x="0" y="900000"/>
            <a:ext cx="9144000" cy="5958000"/>
          </a:xfrm>
          <a:prstGeom prst="rect">
            <a:avLst/>
          </a:prstGeom>
        </p:spPr>
      </p:pic>
      <p:pic>
        <p:nvPicPr>
          <p:cNvPr id="2" name="Picture 1" descr="pres0002.tif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b="72460"/>
          <a:stretch>
            <a:fillRect/>
          </a:stretch>
        </p:blipFill>
        <p:spPr>
          <a:xfrm>
            <a:off x="1588" y="0"/>
            <a:ext cx="9140825" cy="18886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Straight Arrow Connector 9"/>
          <p:cNvCxnSpPr/>
          <p:nvPr/>
        </p:nvCxnSpPr>
        <p:spPr>
          <a:xfrm>
            <a:off x="3571868" y="3000372"/>
            <a:ext cx="1500198" cy="214314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cbar1.tiff"/>
          <p:cNvPicPr>
            <a:picLocks noChangeAspect="1"/>
          </p:cNvPicPr>
          <p:nvPr/>
        </p:nvPicPr>
        <p:blipFill>
          <a:blip r:embed="rId4" cstate="print"/>
          <a:srcRect t="65617"/>
          <a:stretch>
            <a:fillRect/>
          </a:stretch>
        </p:blipFill>
        <p:spPr>
          <a:xfrm>
            <a:off x="0" y="5936909"/>
            <a:ext cx="3571868" cy="921090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4500570"/>
            <a:ext cx="17811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ray7.tif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pres0009.tif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b="78740"/>
          <a:stretch>
            <a:fillRect/>
          </a:stretch>
        </p:blipFill>
        <p:spPr>
          <a:xfrm>
            <a:off x="1588" y="0"/>
            <a:ext cx="9140825" cy="14580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ray8.tif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pres0009.tif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b="78740"/>
          <a:stretch>
            <a:fillRect/>
          </a:stretch>
        </p:blipFill>
        <p:spPr>
          <a:xfrm>
            <a:off x="1588" y="0"/>
            <a:ext cx="9140825" cy="14580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ray9.tif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pres0009.tif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b="78740"/>
          <a:stretch>
            <a:fillRect/>
          </a:stretch>
        </p:blipFill>
        <p:spPr>
          <a:xfrm>
            <a:off x="1588" y="0"/>
            <a:ext cx="9140825" cy="14580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ray10.tif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pres0009.tif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b="78740"/>
          <a:stretch>
            <a:fillRect/>
          </a:stretch>
        </p:blipFill>
        <p:spPr>
          <a:xfrm>
            <a:off x="1588" y="0"/>
            <a:ext cx="9140825" cy="14580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ray11.tif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pres0009.tif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b="78740"/>
          <a:stretch>
            <a:fillRect/>
          </a:stretch>
        </p:blipFill>
        <p:spPr>
          <a:xfrm>
            <a:off x="1588" y="0"/>
            <a:ext cx="9140825" cy="14580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ray12.tif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pres0009.tif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b="78740"/>
          <a:stretch>
            <a:fillRect/>
          </a:stretch>
        </p:blipFill>
        <p:spPr>
          <a:xfrm>
            <a:off x="1588" y="0"/>
            <a:ext cx="9140825" cy="14580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ray13.tif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pres0009.tif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b="78740"/>
          <a:stretch>
            <a:fillRect/>
          </a:stretch>
        </p:blipFill>
        <p:spPr>
          <a:xfrm>
            <a:off x="1588" y="0"/>
            <a:ext cx="9140825" cy="14580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ray14.tif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pres0009.tif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b="78740"/>
          <a:stretch>
            <a:fillRect/>
          </a:stretch>
        </p:blipFill>
        <p:spPr>
          <a:xfrm>
            <a:off x="1588" y="0"/>
            <a:ext cx="9140825" cy="14580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ray15.tif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pres0009.tif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b="78740"/>
          <a:stretch>
            <a:fillRect/>
          </a:stretch>
        </p:blipFill>
        <p:spPr>
          <a:xfrm>
            <a:off x="1588" y="0"/>
            <a:ext cx="9140825" cy="14580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ray16.tif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pres0009.tif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b="78740"/>
          <a:stretch>
            <a:fillRect/>
          </a:stretch>
        </p:blipFill>
        <p:spPr>
          <a:xfrm>
            <a:off x="1588" y="0"/>
            <a:ext cx="9140825" cy="14580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utau_minspin.tiff"/>
          <p:cNvPicPr>
            <a:picLocks noChangeAspect="1"/>
          </p:cNvPicPr>
          <p:nvPr/>
        </p:nvPicPr>
        <p:blipFill>
          <a:blip r:embed="rId2" cstate="print"/>
          <a:srcRect b="13123"/>
          <a:stretch>
            <a:fillRect/>
          </a:stretch>
        </p:blipFill>
        <p:spPr>
          <a:xfrm>
            <a:off x="0" y="900000"/>
            <a:ext cx="9144000" cy="5958000"/>
          </a:xfrm>
          <a:prstGeom prst="rect">
            <a:avLst/>
          </a:prstGeom>
        </p:spPr>
      </p:pic>
      <p:pic>
        <p:nvPicPr>
          <p:cNvPr id="2" name="Picture 1" descr="pres0003.tif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b="72460"/>
          <a:stretch>
            <a:fillRect/>
          </a:stretch>
        </p:blipFill>
        <p:spPr>
          <a:xfrm>
            <a:off x="1588" y="0"/>
            <a:ext cx="9140825" cy="1888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bar2.tiff"/>
          <p:cNvPicPr>
            <a:picLocks noChangeAspect="1"/>
          </p:cNvPicPr>
          <p:nvPr/>
        </p:nvPicPr>
        <p:blipFill>
          <a:blip r:embed="rId4" cstate="print"/>
          <a:srcRect t="65617" r="6398"/>
          <a:stretch>
            <a:fillRect/>
          </a:stretch>
        </p:blipFill>
        <p:spPr>
          <a:xfrm>
            <a:off x="0" y="5933669"/>
            <a:ext cx="3355090" cy="924331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4500570"/>
            <a:ext cx="17811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9" name="Straight Arrow Connector 8"/>
          <p:cNvCxnSpPr/>
          <p:nvPr/>
        </p:nvCxnSpPr>
        <p:spPr>
          <a:xfrm>
            <a:off x="3571868" y="3000372"/>
            <a:ext cx="1500198" cy="214314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ray17.tif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pres0009.tif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b="78740"/>
          <a:stretch>
            <a:fillRect/>
          </a:stretch>
        </p:blipFill>
        <p:spPr>
          <a:xfrm>
            <a:off x="1588" y="0"/>
            <a:ext cx="9140825" cy="14580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ray18.tif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pres0009.tif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b="78740"/>
          <a:stretch>
            <a:fillRect/>
          </a:stretch>
        </p:blipFill>
        <p:spPr>
          <a:xfrm>
            <a:off x="1588" y="0"/>
            <a:ext cx="9140825" cy="14580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ray19.tif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pres0009.tif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b="78740"/>
          <a:stretch>
            <a:fillRect/>
          </a:stretch>
        </p:blipFill>
        <p:spPr>
          <a:xfrm>
            <a:off x="1588" y="0"/>
            <a:ext cx="9140825" cy="14580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ray20.tif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pres0009.tif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b="78740"/>
          <a:stretch>
            <a:fillRect/>
          </a:stretch>
        </p:blipFill>
        <p:spPr>
          <a:xfrm>
            <a:off x="1588" y="0"/>
            <a:ext cx="9140825" cy="14580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ray21.tif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pres0009.tif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b="78740"/>
          <a:stretch>
            <a:fillRect/>
          </a:stretch>
        </p:blipFill>
        <p:spPr>
          <a:xfrm>
            <a:off x="1588" y="0"/>
            <a:ext cx="9140825" cy="14580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ray22.tif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pres0009.tif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b="78740"/>
          <a:stretch>
            <a:fillRect/>
          </a:stretch>
        </p:blipFill>
        <p:spPr>
          <a:xfrm>
            <a:off x="1588" y="0"/>
            <a:ext cx="9140825" cy="14580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ray23.tiff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pres0009.tif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rcRect b="78740"/>
          <a:stretch>
            <a:fillRect/>
          </a:stretch>
        </p:blipFill>
        <p:spPr>
          <a:xfrm>
            <a:off x="1588" y="0"/>
            <a:ext cx="9140825" cy="1458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6" y="1714488"/>
            <a:ext cx="28956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ray24.tif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pres0010.tif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b="78740"/>
          <a:stretch>
            <a:fillRect/>
          </a:stretch>
        </p:blipFill>
        <p:spPr>
          <a:xfrm>
            <a:off x="1588" y="0"/>
            <a:ext cx="9140825" cy="14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ray25.tif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pres0010.tif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b="78740"/>
          <a:stretch>
            <a:fillRect/>
          </a:stretch>
        </p:blipFill>
        <p:spPr>
          <a:xfrm>
            <a:off x="1588" y="0"/>
            <a:ext cx="9140825" cy="14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ray26.tif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pres0010.tif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b="78740"/>
          <a:stretch>
            <a:fillRect/>
          </a:stretch>
        </p:blipFill>
        <p:spPr>
          <a:xfrm>
            <a:off x="1588" y="0"/>
            <a:ext cx="9140825" cy="14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3d_cond_structure1.tif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 descr="3d_cond_structure2.tif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 descr="pres0004.tif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rcRect b="72460"/>
          <a:stretch>
            <a:fillRect/>
          </a:stretch>
        </p:blipFill>
        <p:spPr>
          <a:xfrm>
            <a:off x="1588" y="0"/>
            <a:ext cx="9140825" cy="18886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Straight Arrow Connector 4"/>
          <p:cNvCxnSpPr/>
          <p:nvPr/>
        </p:nvCxnSpPr>
        <p:spPr>
          <a:xfrm flipV="1">
            <a:off x="3643306" y="2714620"/>
            <a:ext cx="1500198" cy="642942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cbar3.tiff"/>
          <p:cNvPicPr>
            <a:picLocks noChangeAspect="1"/>
          </p:cNvPicPr>
          <p:nvPr/>
        </p:nvPicPr>
        <p:blipFill>
          <a:blip r:embed="rId6" cstate="print"/>
          <a:srcRect t="65617"/>
          <a:stretch>
            <a:fillRect/>
          </a:stretch>
        </p:blipFill>
        <p:spPr>
          <a:xfrm>
            <a:off x="5559552" y="5933669"/>
            <a:ext cx="3584448" cy="92433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ray27.tif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pres0010.tif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b="78740"/>
          <a:stretch>
            <a:fillRect/>
          </a:stretch>
        </p:blipFill>
        <p:spPr>
          <a:xfrm>
            <a:off x="1588" y="0"/>
            <a:ext cx="9140825" cy="14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ray28.tif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pres0010.tif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b="78740"/>
          <a:stretch>
            <a:fillRect/>
          </a:stretch>
        </p:blipFill>
        <p:spPr>
          <a:xfrm>
            <a:off x="1588" y="0"/>
            <a:ext cx="9140825" cy="14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ray29.tif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pres0010.tif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b="78740"/>
          <a:stretch>
            <a:fillRect/>
          </a:stretch>
        </p:blipFill>
        <p:spPr>
          <a:xfrm>
            <a:off x="1588" y="0"/>
            <a:ext cx="9140825" cy="14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ray30.tif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pres0010.tif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b="78740"/>
          <a:stretch>
            <a:fillRect/>
          </a:stretch>
        </p:blipFill>
        <p:spPr>
          <a:xfrm>
            <a:off x="1588" y="0"/>
            <a:ext cx="9140825" cy="14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ray31.tif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pres0010.tif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b="78740"/>
          <a:stretch>
            <a:fillRect/>
          </a:stretch>
        </p:blipFill>
        <p:spPr>
          <a:xfrm>
            <a:off x="1588" y="0"/>
            <a:ext cx="9140825" cy="14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ray32.tif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pres0010.tif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b="78740"/>
          <a:stretch>
            <a:fillRect/>
          </a:stretch>
        </p:blipFill>
        <p:spPr>
          <a:xfrm>
            <a:off x="1588" y="0"/>
            <a:ext cx="9140825" cy="14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ray33.tif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pres0010.tif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b="78740"/>
          <a:stretch>
            <a:fillRect/>
          </a:stretch>
        </p:blipFill>
        <p:spPr>
          <a:xfrm>
            <a:off x="1588" y="0"/>
            <a:ext cx="9140825" cy="14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ray34.tif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pres0010.tif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b="78740"/>
          <a:stretch>
            <a:fillRect/>
          </a:stretch>
        </p:blipFill>
        <p:spPr>
          <a:xfrm>
            <a:off x="1588" y="0"/>
            <a:ext cx="9140825" cy="14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ray35.tif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pres0010.tif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b="78740"/>
          <a:stretch>
            <a:fillRect/>
          </a:stretch>
        </p:blipFill>
        <p:spPr>
          <a:xfrm>
            <a:off x="1588" y="0"/>
            <a:ext cx="9140825" cy="14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ray36.tif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pres0010.tif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b="78740"/>
          <a:stretch>
            <a:fillRect/>
          </a:stretch>
        </p:blipFill>
        <p:spPr>
          <a:xfrm>
            <a:off x="1588" y="0"/>
            <a:ext cx="9140825" cy="14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d_cond_structure3.tif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3d_cond_structure4.tif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 descr="pres0005.tif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rcRect b="72460"/>
          <a:stretch>
            <a:fillRect/>
          </a:stretch>
        </p:blipFill>
        <p:spPr>
          <a:xfrm>
            <a:off x="1588" y="0"/>
            <a:ext cx="9140825" cy="18886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Straight Arrow Connector 4"/>
          <p:cNvCxnSpPr/>
          <p:nvPr/>
        </p:nvCxnSpPr>
        <p:spPr>
          <a:xfrm flipV="1">
            <a:off x="3643306" y="2714620"/>
            <a:ext cx="1500198" cy="642942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cbar3.tiff"/>
          <p:cNvPicPr>
            <a:picLocks noChangeAspect="1"/>
          </p:cNvPicPr>
          <p:nvPr/>
        </p:nvPicPr>
        <p:blipFill>
          <a:blip r:embed="rId6" cstate="print"/>
          <a:srcRect t="65617"/>
          <a:stretch>
            <a:fillRect/>
          </a:stretch>
        </p:blipFill>
        <p:spPr>
          <a:xfrm>
            <a:off x="5559552" y="5933669"/>
            <a:ext cx="3584448" cy="92433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ray37.tif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pres0010.tif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b="78740"/>
          <a:stretch>
            <a:fillRect/>
          </a:stretch>
        </p:blipFill>
        <p:spPr>
          <a:xfrm>
            <a:off x="1588" y="0"/>
            <a:ext cx="9140825" cy="14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ray38.tif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pres0010.tif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b="78740"/>
          <a:stretch>
            <a:fillRect/>
          </a:stretch>
        </p:blipFill>
        <p:spPr>
          <a:xfrm>
            <a:off x="1588" y="0"/>
            <a:ext cx="9140825" cy="14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ray39.tif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pres0010.tif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b="78740"/>
          <a:stretch>
            <a:fillRect/>
          </a:stretch>
        </p:blipFill>
        <p:spPr>
          <a:xfrm>
            <a:off x="1588" y="0"/>
            <a:ext cx="9140825" cy="14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ray40.tif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pres0010.tif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b="78740"/>
          <a:stretch>
            <a:fillRect/>
          </a:stretch>
        </p:blipFill>
        <p:spPr>
          <a:xfrm>
            <a:off x="1588" y="0"/>
            <a:ext cx="9140825" cy="14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ray41.tif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pres0010.tif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b="78740"/>
          <a:stretch>
            <a:fillRect/>
          </a:stretch>
        </p:blipFill>
        <p:spPr>
          <a:xfrm>
            <a:off x="1588" y="0"/>
            <a:ext cx="9140825" cy="14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ray42.tif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pres0011.tif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b="78740"/>
          <a:stretch>
            <a:fillRect/>
          </a:stretch>
        </p:blipFill>
        <p:spPr>
          <a:xfrm>
            <a:off x="0" y="0"/>
            <a:ext cx="9140825" cy="14580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ray43.tif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pres0011.tif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b="78740"/>
          <a:stretch>
            <a:fillRect/>
          </a:stretch>
        </p:blipFill>
        <p:spPr>
          <a:xfrm>
            <a:off x="0" y="0"/>
            <a:ext cx="9140825" cy="14580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ray44.tif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pres0011.tif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b="78740"/>
          <a:stretch>
            <a:fillRect/>
          </a:stretch>
        </p:blipFill>
        <p:spPr>
          <a:xfrm>
            <a:off x="0" y="0"/>
            <a:ext cx="9140825" cy="14580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ray45.tif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pres0011.tif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b="78740"/>
          <a:stretch>
            <a:fillRect/>
          </a:stretch>
        </p:blipFill>
        <p:spPr>
          <a:xfrm>
            <a:off x="0" y="0"/>
            <a:ext cx="9140825" cy="14580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ray46.tif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pres0011.tif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b="78740"/>
          <a:stretch>
            <a:fillRect/>
          </a:stretch>
        </p:blipFill>
        <p:spPr>
          <a:xfrm>
            <a:off x="0" y="0"/>
            <a:ext cx="9140825" cy="14580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d_cond_structure4.tif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3d_cond_structure5.tif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 descr="pres0006.tif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rcRect b="76989"/>
          <a:stretch>
            <a:fillRect/>
          </a:stretch>
        </p:blipFill>
        <p:spPr>
          <a:xfrm>
            <a:off x="1588" y="0"/>
            <a:ext cx="9140825" cy="157809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Arrow Connector 5"/>
          <p:cNvCxnSpPr/>
          <p:nvPr/>
        </p:nvCxnSpPr>
        <p:spPr>
          <a:xfrm flipV="1">
            <a:off x="3643306" y="2714620"/>
            <a:ext cx="1500198" cy="642942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cbar3.tiff"/>
          <p:cNvPicPr>
            <a:picLocks noChangeAspect="1"/>
          </p:cNvPicPr>
          <p:nvPr/>
        </p:nvPicPr>
        <p:blipFill>
          <a:blip r:embed="rId6" cstate="print"/>
          <a:srcRect t="65617"/>
          <a:stretch>
            <a:fillRect/>
          </a:stretch>
        </p:blipFill>
        <p:spPr>
          <a:xfrm>
            <a:off x="5559552" y="5933669"/>
            <a:ext cx="3584448" cy="92433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ray47.tif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pres0011.tif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b="78740"/>
          <a:stretch>
            <a:fillRect/>
          </a:stretch>
        </p:blipFill>
        <p:spPr>
          <a:xfrm>
            <a:off x="0" y="0"/>
            <a:ext cx="9140825" cy="14580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ray48.tif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pres0011.tif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b="78740"/>
          <a:stretch>
            <a:fillRect/>
          </a:stretch>
        </p:blipFill>
        <p:spPr>
          <a:xfrm>
            <a:off x="0" y="0"/>
            <a:ext cx="9140825" cy="14580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ray49.tif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pres0011.tif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b="78740"/>
          <a:stretch>
            <a:fillRect/>
          </a:stretch>
        </p:blipFill>
        <p:spPr>
          <a:xfrm>
            <a:off x="0" y="0"/>
            <a:ext cx="9140825" cy="14580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ray50.tif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pres0011.tif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b="78740"/>
          <a:stretch>
            <a:fillRect/>
          </a:stretch>
        </p:blipFill>
        <p:spPr>
          <a:xfrm>
            <a:off x="0" y="0"/>
            <a:ext cx="9140825" cy="14580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ray51.tif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pres0011.tif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b="78740"/>
          <a:stretch>
            <a:fillRect/>
          </a:stretch>
        </p:blipFill>
        <p:spPr>
          <a:xfrm>
            <a:off x="0" y="0"/>
            <a:ext cx="9140825" cy="14580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ray52.tif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pres0011.tif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b="78740"/>
          <a:stretch>
            <a:fillRect/>
          </a:stretch>
        </p:blipFill>
        <p:spPr>
          <a:xfrm>
            <a:off x="0" y="0"/>
            <a:ext cx="9140825" cy="14580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ray54.tif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pres0011.tif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b="78740"/>
          <a:stretch>
            <a:fillRect/>
          </a:stretch>
        </p:blipFill>
        <p:spPr>
          <a:xfrm>
            <a:off x="0" y="0"/>
            <a:ext cx="9140825" cy="14580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ray55.tif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pres0011.tif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b="78740"/>
          <a:stretch>
            <a:fillRect/>
          </a:stretch>
        </p:blipFill>
        <p:spPr>
          <a:xfrm>
            <a:off x="0" y="0"/>
            <a:ext cx="9140825" cy="14580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ray56.tif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pres0011.tif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b="78740"/>
          <a:stretch>
            <a:fillRect/>
          </a:stretch>
        </p:blipFill>
        <p:spPr>
          <a:xfrm>
            <a:off x="0" y="0"/>
            <a:ext cx="9140825" cy="14580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ray57.tif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pres0011.tif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b="78740"/>
          <a:stretch>
            <a:fillRect/>
          </a:stretch>
        </p:blipFill>
        <p:spPr>
          <a:xfrm>
            <a:off x="0" y="0"/>
            <a:ext cx="9140825" cy="14580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d_cond_structure6.tif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pres0006.tif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b="76989"/>
          <a:stretch>
            <a:fillRect/>
          </a:stretch>
        </p:blipFill>
        <p:spPr>
          <a:xfrm>
            <a:off x="1588" y="0"/>
            <a:ext cx="9140825" cy="1578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cbar3.tiff"/>
          <p:cNvPicPr>
            <a:picLocks noChangeAspect="1"/>
          </p:cNvPicPr>
          <p:nvPr/>
        </p:nvPicPr>
        <p:blipFill>
          <a:blip r:embed="rId4" cstate="print"/>
          <a:srcRect t="65617"/>
          <a:stretch>
            <a:fillRect/>
          </a:stretch>
        </p:blipFill>
        <p:spPr>
          <a:xfrm>
            <a:off x="5559552" y="5933669"/>
            <a:ext cx="3584448" cy="9243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osevent0.tif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 descr="pres0012.tif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rcRect b="78740"/>
          <a:stretch>
            <a:fillRect/>
          </a:stretch>
        </p:blipFill>
        <p:spPr>
          <a:xfrm>
            <a:off x="1588" y="0"/>
            <a:ext cx="9140825" cy="14580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Object 5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971600" y="1628800"/>
          <a:ext cx="2043113" cy="1531937"/>
        </p:xfrm>
        <a:graphic>
          <a:graphicData uri="http://schemas.openxmlformats.org/presentationml/2006/ole">
            <p:oleObj spid="_x0000_s3076" name="Presentation" r:id="rId5" imgW="2043835" imgH="1531540" progId="PowerPoint.Show.12">
              <p:embed/>
            </p:oleObj>
          </a:graphicData>
        </a:graphic>
      </p:graphicFrame>
      <p:pic>
        <p:nvPicPr>
          <p:cNvPr id="7" name="Picture 6" descr="cbar4.tiff"/>
          <p:cNvPicPr>
            <a:picLocks noChangeAspect="1"/>
          </p:cNvPicPr>
          <p:nvPr/>
        </p:nvPicPr>
        <p:blipFill>
          <a:blip r:embed="rId6" cstate="print"/>
          <a:srcRect t="65617"/>
          <a:stretch>
            <a:fillRect/>
          </a:stretch>
        </p:blipFill>
        <p:spPr>
          <a:xfrm>
            <a:off x="5559552" y="5933669"/>
            <a:ext cx="3584448" cy="9243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s0013.ti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588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s0014.ti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588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ovie1.tif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cbar4.tiff"/>
          <p:cNvPicPr>
            <a:picLocks noChangeAspect="1"/>
          </p:cNvPicPr>
          <p:nvPr/>
        </p:nvPicPr>
        <p:blipFill>
          <a:blip r:embed="rId4" cstate="print"/>
          <a:srcRect t="65617"/>
          <a:stretch>
            <a:fillRect/>
          </a:stretch>
        </p:blipFill>
        <p:spPr>
          <a:xfrm>
            <a:off x="0" y="0"/>
            <a:ext cx="3584448" cy="924331"/>
          </a:xfrm>
          <a:prstGeom prst="rect">
            <a:avLst/>
          </a:prstGeom>
        </p:spPr>
      </p:pic>
      <p:graphicFrame>
        <p:nvGraphicFramePr>
          <p:cNvPr id="11266" name="Object 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000496" y="3071810"/>
          <a:ext cx="1643062" cy="1231900"/>
        </p:xfrm>
        <a:graphic>
          <a:graphicData uri="http://schemas.openxmlformats.org/presentationml/2006/ole">
            <p:oleObj spid="_x0000_s11266" name="Presentation" r:id="rId5" imgW="4122281" imgH="3090756" progId="PowerPoint.Show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rol1.tif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8662" y="1371600"/>
            <a:ext cx="7315200" cy="5486400"/>
          </a:xfrm>
          <a:prstGeom prst="rect">
            <a:avLst/>
          </a:prstGeom>
        </p:spPr>
      </p:pic>
      <p:pic>
        <p:nvPicPr>
          <p:cNvPr id="4" name="Picture 3" descr="control2.tif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28662" y="1371600"/>
            <a:ext cx="7315200" cy="5486400"/>
          </a:xfrm>
          <a:prstGeom prst="rect">
            <a:avLst/>
          </a:prstGeom>
        </p:spPr>
      </p:pic>
      <p:pic>
        <p:nvPicPr>
          <p:cNvPr id="5" name="Picture 4" descr="control3.tif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28662" y="1371600"/>
            <a:ext cx="7315200" cy="5486400"/>
          </a:xfrm>
          <a:prstGeom prst="rect">
            <a:avLst/>
          </a:prstGeom>
        </p:spPr>
      </p:pic>
      <p:pic>
        <p:nvPicPr>
          <p:cNvPr id="2" name="Picture 1" descr="pres0015.tif"/>
          <p:cNvPicPr>
            <a:picLocks noGrp="1" noChangeAspect="1"/>
          </p:cNvPicPr>
          <p:nvPr isPhoto="1"/>
        </p:nvPicPr>
        <p:blipFill>
          <a:blip r:embed="rId6" cstate="print">
            <a:lum/>
          </a:blip>
          <a:srcRect b="62992"/>
          <a:stretch>
            <a:fillRect/>
          </a:stretch>
        </p:blipFill>
        <p:spPr>
          <a:xfrm>
            <a:off x="1588" y="0"/>
            <a:ext cx="9140825" cy="25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1928794" y="1357298"/>
            <a:ext cx="5929354" cy="571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/>
          <p:cNvSpPr/>
          <p:nvPr/>
        </p:nvSpPr>
        <p:spPr>
          <a:xfrm>
            <a:off x="1928794" y="2071678"/>
            <a:ext cx="5857916" cy="571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21" name="Group 20"/>
          <p:cNvGrpSpPr/>
          <p:nvPr/>
        </p:nvGrpSpPr>
        <p:grpSpPr>
          <a:xfrm>
            <a:off x="3785388" y="3786984"/>
            <a:ext cx="1787538" cy="2571768"/>
            <a:chOff x="3785388" y="3786984"/>
            <a:chExt cx="1787538" cy="2571768"/>
          </a:xfrm>
        </p:grpSpPr>
        <p:cxnSp>
          <p:nvCxnSpPr>
            <p:cNvPr id="10" name="Straight Connector 9"/>
            <p:cNvCxnSpPr/>
            <p:nvPr/>
          </p:nvCxnSpPr>
          <p:spPr>
            <a:xfrm rot="5400000">
              <a:off x="2857488" y="5429264"/>
              <a:ext cx="1857388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3786182" y="5643578"/>
              <a:ext cx="1785950" cy="71438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 flipV="1">
              <a:off x="4644232" y="4714884"/>
              <a:ext cx="1856594" cy="794"/>
            </a:xfrm>
            <a:prstGeom prst="line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572000" y="5572140"/>
              <a:ext cx="443484" cy="585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trolsig0.tif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pres0017.tif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b="83990"/>
          <a:stretch>
            <a:fillRect/>
          </a:stretch>
        </p:blipFill>
        <p:spPr>
          <a:xfrm>
            <a:off x="1588" y="0"/>
            <a:ext cx="9140825" cy="109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trolsig1.tif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pres0017.tif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b="83990"/>
          <a:stretch>
            <a:fillRect/>
          </a:stretch>
        </p:blipFill>
        <p:spPr>
          <a:xfrm>
            <a:off x="1588" y="0"/>
            <a:ext cx="9140825" cy="109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trolsig2.tif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pres0017.tif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b="83990"/>
          <a:stretch>
            <a:fillRect/>
          </a:stretch>
        </p:blipFill>
        <p:spPr>
          <a:xfrm>
            <a:off x="1588" y="0"/>
            <a:ext cx="9140825" cy="109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trolsig3.tif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pres0017.tif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b="83990"/>
          <a:stretch>
            <a:fillRect/>
          </a:stretch>
        </p:blipFill>
        <p:spPr>
          <a:xfrm>
            <a:off x="1588" y="0"/>
            <a:ext cx="9140825" cy="109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trolsig4.tif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pres0017.tif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b="83990"/>
          <a:stretch>
            <a:fillRect/>
          </a:stretch>
        </p:blipFill>
        <p:spPr>
          <a:xfrm>
            <a:off x="1588" y="0"/>
            <a:ext cx="9140825" cy="109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3|10.2|1.1|2.2|19.5|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|1|2.4|0.4|2.2|0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1.6|0.5|0.4|12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0.7|0.6|0.6|0.6|0.6|0.5|0.5|1.5|1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3|10.4|0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11425</TotalTime>
  <Words>13</Words>
  <Application>Microsoft Office PowerPoint</Application>
  <PresentationFormat>On-screen Show (4:3)</PresentationFormat>
  <Paragraphs>12</Paragraphs>
  <Slides>148</Slides>
  <Notes>0</Notes>
  <HiddenSlides>21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148</vt:i4>
      </vt:variant>
    </vt:vector>
  </HeadingPairs>
  <TitlesOfParts>
    <vt:vector size="151" baseType="lpstr">
      <vt:lpstr>Office Theme</vt:lpstr>
      <vt:lpstr>Presentation</vt:lpstr>
      <vt:lpstr>Microsoft Office PowerPoint Presentation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Slide 132</vt:lpstr>
      <vt:lpstr>Slide 133</vt:lpstr>
      <vt:lpstr>Slide 134</vt:lpstr>
      <vt:lpstr>Slide 135</vt:lpstr>
      <vt:lpstr>Slide 136</vt:lpstr>
      <vt:lpstr>Slide 137</vt:lpstr>
      <vt:lpstr>Slide 138</vt:lpstr>
      <vt:lpstr>Slide 139</vt:lpstr>
      <vt:lpstr>Slide 140</vt:lpstr>
      <vt:lpstr>Slide 141</vt:lpstr>
      <vt:lpstr>Slide 142</vt:lpstr>
      <vt:lpstr>Slide 143</vt:lpstr>
      <vt:lpstr>Slide 144</vt:lpstr>
      <vt:lpstr>Slide 145</vt:lpstr>
      <vt:lpstr>Slide 146</vt:lpstr>
      <vt:lpstr>Slide 147</vt:lpstr>
      <vt:lpstr>Slide 148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nhu</dc:creator>
  <cp:lastModifiedBy>nhu</cp:lastModifiedBy>
  <cp:revision>208</cp:revision>
  <dcterms:created xsi:type="dcterms:W3CDTF">2013-11-12T04:50:06Z</dcterms:created>
  <dcterms:modified xsi:type="dcterms:W3CDTF">2013-11-22T04:19:12Z</dcterms:modified>
</cp:coreProperties>
</file>